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7"/>
  </p:notesMasterIdLst>
  <p:sldIdLst>
    <p:sldId id="2147473128" r:id="rId5"/>
    <p:sldId id="2147473133" r:id="rId6"/>
  </p:sldIdLst>
  <p:sldSz cx="13439775" cy="7559675"/>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00FF"/>
    <a:srgbClr val="81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555D34-C645-4A0F-885A-357418ADA636}" v="12" dt="2023-10-06T09:49:16.304"/>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708" y="48"/>
      </p:cViewPr>
      <p:guideLst/>
    </p:cSldViewPr>
  </p:slideViewPr>
  <p:notesTextViewPr>
    <p:cViewPr>
      <p:scale>
        <a:sx n="1" d="1"/>
        <a:sy n="1" d="1"/>
      </p:scale>
      <p:origin x="0" y="0"/>
    </p:cViewPr>
  </p:notesTextViewPr>
  <p:gridSpacing cx="76200" cy="76200"/>
</p:viewPr>
</file>

<file path=ppt/_rels/presentation.xml.rels>&#65279;<?xml version="1.0" encoding="UTF-8" standalone="yes"?>
<Relationships xmlns="http://schemas.openxmlformats.org/package/2006/relationships">
  <Relationship Id="rId8" Type="http://schemas.openxmlformats.org/officeDocument/2006/relationships/presProps" Target="presProps.xml" />
  <Relationship Id="rId3" Type="http://schemas.openxmlformats.org/officeDocument/2006/relationships/customXml" Target="../customXml/item3.xml" />
  <Relationship Id="rId7" Type="http://schemas.openxmlformats.org/officeDocument/2006/relationships/notesMaster" Target="notesMasters/notesMaster1.xml" />
  <Relationship Id="rId2" Type="http://schemas.openxmlformats.org/officeDocument/2006/relationships/customXml" Target="../customXml/item2.xml" />
  <Relationship Id="rId1" Type="http://schemas.openxmlformats.org/officeDocument/2006/relationships/customXml" Target="../customXml/item1.xml" />
  <Relationship Id="rId6" Type="http://schemas.openxmlformats.org/officeDocument/2006/relationships/slide" Target="slides/slide2.xml" />
  <Relationship Id="rId11" Type="http://schemas.openxmlformats.org/officeDocument/2006/relationships/tableStyles" Target="tableStyles.xml" />
  <Relationship Id="rId5" Type="http://schemas.openxmlformats.org/officeDocument/2006/relationships/slide" Target="slides/slide1.xml" />
  <Relationship Id="rId15" Type="http://schemas.microsoft.com/office/2015/10/relationships/revisionInfo" Target="revisionInfo.xml" />
  <Relationship Id="rId10" Type="http://schemas.openxmlformats.org/officeDocument/2006/relationships/theme" Target="theme/theme1.xml" />
  <Relationship Id="rId4" Type="http://schemas.openxmlformats.org/officeDocument/2006/relationships/slideMaster" Target="slideMasters/slideMaster1.xml" />
  <Relationship Id="rId9" Type="http://schemas.openxmlformats.org/officeDocument/2006/relationships/viewProps" Target="viewProps.xml" />
  <Relationship Id="rId14" Type="http://schemas.microsoft.com/office/2016/11/relationships/changesInfo" Target="changesInfos/changesInfo1.xml" />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高山 直" userId="1a27ffab-8d67-4694-a171-cf73a5a85779" providerId="ADAL" clId="{E894573F-7222-4C28-9F91-486534B7AB64}"/>
    <pc:docChg chg="custSel modSld">
      <pc:chgData name="高山 直" userId="1a27ffab-8d67-4694-a171-cf73a5a85779" providerId="ADAL" clId="{E894573F-7222-4C28-9F91-486534B7AB64}" dt="2023-03-17T02:00:55.782" v="463" actId="20577"/>
      <pc:docMkLst>
        <pc:docMk/>
      </pc:docMkLst>
      <pc:sldChg chg="delSp modSp mod">
        <pc:chgData name="高山 直" userId="1a27ffab-8d67-4694-a171-cf73a5a85779" providerId="ADAL" clId="{E894573F-7222-4C28-9F91-486534B7AB64}" dt="2023-03-17T02:00:55.782" v="463" actId="20577"/>
        <pc:sldMkLst>
          <pc:docMk/>
          <pc:sldMk cId="3814114767" sldId="2147473095"/>
        </pc:sldMkLst>
        <pc:spChg chg="mod">
          <ac:chgData name="高山 直" userId="1a27ffab-8d67-4694-a171-cf73a5a85779" providerId="ADAL" clId="{E894573F-7222-4C28-9F91-486534B7AB64}" dt="2023-03-17T02:00:40.333" v="438" actId="20577"/>
          <ac:spMkLst>
            <pc:docMk/>
            <pc:sldMk cId="3814114767" sldId="2147473095"/>
            <ac:spMk id="14" creationId="{067E4FA8-0159-4BC3-AF77-89D74A655D15}"/>
          </ac:spMkLst>
        </pc:spChg>
        <pc:spChg chg="mod">
          <ac:chgData name="高山 直" userId="1a27ffab-8d67-4694-a171-cf73a5a85779" providerId="ADAL" clId="{E894573F-7222-4C28-9F91-486534B7AB64}" dt="2023-03-17T02:00:55.782" v="463" actId="20577"/>
          <ac:spMkLst>
            <pc:docMk/>
            <pc:sldMk cId="3814114767" sldId="2147473095"/>
            <ac:spMk id="39" creationId="{61443B53-183A-4D1D-8F5F-36A7F7B35DD7}"/>
          </ac:spMkLst>
        </pc:spChg>
        <pc:spChg chg="del">
          <ac:chgData name="高山 直" userId="1a27ffab-8d67-4694-a171-cf73a5a85779" providerId="ADAL" clId="{E894573F-7222-4C28-9F91-486534B7AB64}" dt="2023-03-17T01:57:41.882" v="0" actId="478"/>
          <ac:spMkLst>
            <pc:docMk/>
            <pc:sldMk cId="3814114767" sldId="2147473095"/>
            <ac:spMk id="40" creationId="{60870701-572C-4E28-9F6E-B1F816F3C4EE}"/>
          </ac:spMkLst>
        </pc:spChg>
      </pc:sldChg>
    </pc:docChg>
  </pc:docChgLst>
  <pc:docChgLst>
    <pc:chgData name="高山 直" userId="1a27ffab-8d67-4694-a171-cf73a5a85779" providerId="ADAL" clId="{D2ED24FE-E032-44DF-9387-792BD64F2665}"/>
    <pc:docChg chg="custSel addSld delSld modSld">
      <pc:chgData name="高山 直" userId="1a27ffab-8d67-4694-a171-cf73a5a85779" providerId="ADAL" clId="{D2ED24FE-E032-44DF-9387-792BD64F2665}" dt="2023-03-09T12:40:29.559" v="3954" actId="1076"/>
      <pc:docMkLst>
        <pc:docMk/>
      </pc:docMkLst>
      <pc:sldChg chg="del">
        <pc:chgData name="高山 直" userId="1a27ffab-8d67-4694-a171-cf73a5a85779" providerId="ADAL" clId="{D2ED24FE-E032-44DF-9387-792BD64F2665}" dt="2023-03-09T12:36:02.928" v="3471" actId="47"/>
        <pc:sldMkLst>
          <pc:docMk/>
          <pc:sldMk cId="3029073816" sldId="2147473093"/>
        </pc:sldMkLst>
      </pc:sldChg>
      <pc:sldChg chg="addSp delSp modSp add mod">
        <pc:chgData name="高山 直" userId="1a27ffab-8d67-4694-a171-cf73a5a85779" providerId="ADAL" clId="{D2ED24FE-E032-44DF-9387-792BD64F2665}" dt="2023-03-09T11:45:21.228" v="476" actId="20577"/>
        <pc:sldMkLst>
          <pc:docMk/>
          <pc:sldMk cId="3933294720" sldId="2147473094"/>
        </pc:sldMkLst>
        <pc:spChg chg="del">
          <ac:chgData name="高山 直" userId="1a27ffab-8d67-4694-a171-cf73a5a85779" providerId="ADAL" clId="{D2ED24FE-E032-44DF-9387-792BD64F2665}" dt="2023-03-09T10:53:10.664" v="1" actId="478"/>
          <ac:spMkLst>
            <pc:docMk/>
            <pc:sldMk cId="3933294720" sldId="2147473094"/>
            <ac:spMk id="5" creationId="{7DC5A7A1-0C53-432A-9B9D-886BC4C123EF}"/>
          </ac:spMkLst>
        </pc:spChg>
        <pc:spChg chg="del">
          <ac:chgData name="高山 直" userId="1a27ffab-8d67-4694-a171-cf73a5a85779" providerId="ADAL" clId="{D2ED24FE-E032-44DF-9387-792BD64F2665}" dt="2023-03-09T10:53:10.664" v="1" actId="478"/>
          <ac:spMkLst>
            <pc:docMk/>
            <pc:sldMk cId="3933294720" sldId="2147473094"/>
            <ac:spMk id="6" creationId="{5778A349-204B-43A6-A53B-892F8DCEE1AD}"/>
          </ac:spMkLst>
        </pc:spChg>
        <pc:spChg chg="mod">
          <ac:chgData name="高山 直" userId="1a27ffab-8d67-4694-a171-cf73a5a85779" providerId="ADAL" clId="{D2ED24FE-E032-44DF-9387-792BD64F2665}" dt="2023-03-09T11:45:21.228" v="476" actId="20577"/>
          <ac:spMkLst>
            <pc:docMk/>
            <pc:sldMk cId="3933294720" sldId="2147473094"/>
            <ac:spMk id="7" creationId="{752C34CD-4D0D-45DB-A9BB-FA3B9097D7F5}"/>
          </ac:spMkLst>
        </pc:spChg>
        <pc:spChg chg="del">
          <ac:chgData name="高山 直" userId="1a27ffab-8d67-4694-a171-cf73a5a85779" providerId="ADAL" clId="{D2ED24FE-E032-44DF-9387-792BD64F2665}" dt="2023-03-09T10:53:10.664" v="1" actId="478"/>
          <ac:spMkLst>
            <pc:docMk/>
            <pc:sldMk cId="3933294720" sldId="2147473094"/>
            <ac:spMk id="8" creationId="{C9DFB6D2-B8B7-419E-905D-A8648BD29CC0}"/>
          </ac:spMkLst>
        </pc:spChg>
        <pc:spChg chg="del">
          <ac:chgData name="高山 直" userId="1a27ffab-8d67-4694-a171-cf73a5a85779" providerId="ADAL" clId="{D2ED24FE-E032-44DF-9387-792BD64F2665}" dt="2023-03-09T10:53:10.664" v="1" actId="478"/>
          <ac:spMkLst>
            <pc:docMk/>
            <pc:sldMk cId="3933294720" sldId="2147473094"/>
            <ac:spMk id="10" creationId="{6D74294E-CCA3-4A05-8FA4-D8F15EBB8476}"/>
          </ac:spMkLst>
        </pc:spChg>
        <pc:spChg chg="del">
          <ac:chgData name="高山 直" userId="1a27ffab-8d67-4694-a171-cf73a5a85779" providerId="ADAL" clId="{D2ED24FE-E032-44DF-9387-792BD64F2665}" dt="2023-03-09T10:53:10.664" v="1" actId="478"/>
          <ac:spMkLst>
            <pc:docMk/>
            <pc:sldMk cId="3933294720" sldId="2147473094"/>
            <ac:spMk id="11" creationId="{9DCBFDAC-2B4B-4076-B7E0-4D681201E6B0}"/>
          </ac:spMkLst>
        </pc:spChg>
        <pc:spChg chg="del">
          <ac:chgData name="高山 直" userId="1a27ffab-8d67-4694-a171-cf73a5a85779" providerId="ADAL" clId="{D2ED24FE-E032-44DF-9387-792BD64F2665}" dt="2023-03-09T10:53:10.664" v="1" actId="478"/>
          <ac:spMkLst>
            <pc:docMk/>
            <pc:sldMk cId="3933294720" sldId="2147473094"/>
            <ac:spMk id="12" creationId="{FF83E2E1-60D8-42AF-8475-CC5E478D8339}"/>
          </ac:spMkLst>
        </pc:spChg>
        <pc:spChg chg="del">
          <ac:chgData name="高山 直" userId="1a27ffab-8d67-4694-a171-cf73a5a85779" providerId="ADAL" clId="{D2ED24FE-E032-44DF-9387-792BD64F2665}" dt="2023-03-09T10:53:10.664" v="1" actId="478"/>
          <ac:spMkLst>
            <pc:docMk/>
            <pc:sldMk cId="3933294720" sldId="2147473094"/>
            <ac:spMk id="14" creationId="{59841F2B-CFF6-4042-8F9C-158B2EBC51ED}"/>
          </ac:spMkLst>
        </pc:spChg>
        <pc:spChg chg="add mod">
          <ac:chgData name="高山 直" userId="1a27ffab-8d67-4694-a171-cf73a5a85779" providerId="ADAL" clId="{D2ED24FE-E032-44DF-9387-792BD64F2665}" dt="2023-03-09T11:00:51.556" v="22" actId="207"/>
          <ac:spMkLst>
            <pc:docMk/>
            <pc:sldMk cId="3933294720" sldId="2147473094"/>
            <ac:spMk id="18" creationId="{4C476F95-080C-4F41-8196-D7B6D6CF16FB}"/>
          </ac:spMkLst>
        </pc:spChg>
        <pc:spChg chg="add del mod">
          <ac:chgData name="高山 直" userId="1a27ffab-8d67-4694-a171-cf73a5a85779" providerId="ADAL" clId="{D2ED24FE-E032-44DF-9387-792BD64F2665}" dt="2023-03-09T11:41:58.751" v="234" actId="478"/>
          <ac:spMkLst>
            <pc:docMk/>
            <pc:sldMk cId="3933294720" sldId="2147473094"/>
            <ac:spMk id="19" creationId="{7F845B7F-D3F2-4082-8B20-66E3F15982F4}"/>
          </ac:spMkLst>
        </pc:spChg>
        <pc:spChg chg="add mod">
          <ac:chgData name="高山 直" userId="1a27ffab-8d67-4694-a171-cf73a5a85779" providerId="ADAL" clId="{D2ED24FE-E032-44DF-9387-792BD64F2665}" dt="2023-03-09T11:05:00.380" v="196" actId="13822"/>
          <ac:spMkLst>
            <pc:docMk/>
            <pc:sldMk cId="3933294720" sldId="2147473094"/>
            <ac:spMk id="20" creationId="{78CF9074-30C2-4CE4-B0A1-CE33B0EA3DA2}"/>
          </ac:spMkLst>
        </pc:spChg>
        <pc:spChg chg="add del mod">
          <ac:chgData name="高山 直" userId="1a27ffab-8d67-4694-a171-cf73a5a85779" providerId="ADAL" clId="{D2ED24FE-E032-44DF-9387-792BD64F2665}" dt="2023-03-09T11:03:23.970" v="127" actId="478"/>
          <ac:spMkLst>
            <pc:docMk/>
            <pc:sldMk cId="3933294720" sldId="2147473094"/>
            <ac:spMk id="21" creationId="{036E6B8F-8D15-4EE2-8217-1D91D39E4EA5}"/>
          </ac:spMkLst>
        </pc:spChg>
        <pc:spChg chg="add mod">
          <ac:chgData name="高山 直" userId="1a27ffab-8d67-4694-a171-cf73a5a85779" providerId="ADAL" clId="{D2ED24FE-E032-44DF-9387-792BD64F2665}" dt="2023-03-09T11:04:58.660" v="195" actId="13822"/>
          <ac:spMkLst>
            <pc:docMk/>
            <pc:sldMk cId="3933294720" sldId="2147473094"/>
            <ac:spMk id="22" creationId="{F5FE5523-A429-4B3F-8345-79D70F1590F0}"/>
          </ac:spMkLst>
        </pc:spChg>
        <pc:spChg chg="add mod">
          <ac:chgData name="高山 直" userId="1a27ffab-8d67-4694-a171-cf73a5a85779" providerId="ADAL" clId="{D2ED24FE-E032-44DF-9387-792BD64F2665}" dt="2023-03-09T11:05:57.184" v="207" actId="1038"/>
          <ac:spMkLst>
            <pc:docMk/>
            <pc:sldMk cId="3933294720" sldId="2147473094"/>
            <ac:spMk id="23" creationId="{6BA3BF92-64D6-4FC0-8C5F-0E77E4E88E76}"/>
          </ac:spMkLst>
        </pc:spChg>
        <pc:spChg chg="add mod">
          <ac:chgData name="高山 直" userId="1a27ffab-8d67-4694-a171-cf73a5a85779" providerId="ADAL" clId="{D2ED24FE-E032-44DF-9387-792BD64F2665}" dt="2023-03-09T11:43:50.960" v="323" actId="14100"/>
          <ac:spMkLst>
            <pc:docMk/>
            <pc:sldMk cId="3933294720" sldId="2147473094"/>
            <ac:spMk id="24" creationId="{B68B916D-5157-4DEA-9FF9-E00A1430C267}"/>
          </ac:spMkLst>
        </pc:spChg>
        <pc:spChg chg="add mod">
          <ac:chgData name="高山 直" userId="1a27ffab-8d67-4694-a171-cf73a5a85779" providerId="ADAL" clId="{D2ED24FE-E032-44DF-9387-792BD64F2665}" dt="2023-03-09T11:43:56.373" v="324" actId="14100"/>
          <ac:spMkLst>
            <pc:docMk/>
            <pc:sldMk cId="3933294720" sldId="2147473094"/>
            <ac:spMk id="26" creationId="{991489F5-7B0D-4A17-BD11-5C887DD29C5D}"/>
          </ac:spMkLst>
        </pc:spChg>
        <pc:spChg chg="add mod">
          <ac:chgData name="高山 直" userId="1a27ffab-8d67-4694-a171-cf73a5a85779" providerId="ADAL" clId="{D2ED24FE-E032-44DF-9387-792BD64F2665}" dt="2023-03-09T11:43:23.250" v="322" actId="14100"/>
          <ac:spMkLst>
            <pc:docMk/>
            <pc:sldMk cId="3933294720" sldId="2147473094"/>
            <ac:spMk id="27" creationId="{59D5BC87-2A5F-4000-99FB-69E82A683419}"/>
          </ac:spMkLst>
        </pc:spChg>
        <pc:picChg chg="del">
          <ac:chgData name="高山 直" userId="1a27ffab-8d67-4694-a171-cf73a5a85779" providerId="ADAL" clId="{D2ED24FE-E032-44DF-9387-792BD64F2665}" dt="2023-03-09T10:53:10.664" v="1" actId="478"/>
          <ac:picMkLst>
            <pc:docMk/>
            <pc:sldMk cId="3933294720" sldId="2147473094"/>
            <ac:picMk id="3" creationId="{6345A685-FAAC-463A-8C9C-B765D128B145}"/>
          </ac:picMkLst>
        </pc:picChg>
        <pc:picChg chg="del">
          <ac:chgData name="高山 直" userId="1a27ffab-8d67-4694-a171-cf73a5a85779" providerId="ADAL" clId="{D2ED24FE-E032-44DF-9387-792BD64F2665}" dt="2023-03-09T10:53:10.664" v="1" actId="478"/>
          <ac:picMkLst>
            <pc:docMk/>
            <pc:sldMk cId="3933294720" sldId="2147473094"/>
            <ac:picMk id="4" creationId="{E8819869-B47B-400D-A4BD-E3556CB23FA1}"/>
          </ac:picMkLst>
        </pc:picChg>
        <pc:picChg chg="add mod">
          <ac:chgData name="高山 直" userId="1a27ffab-8d67-4694-a171-cf73a5a85779" providerId="ADAL" clId="{D2ED24FE-E032-44DF-9387-792BD64F2665}" dt="2023-03-09T11:03:06.490" v="126" actId="1036"/>
          <ac:picMkLst>
            <pc:docMk/>
            <pc:sldMk cId="3933294720" sldId="2147473094"/>
            <ac:picMk id="9" creationId="{C88F0150-DE8E-4E8C-9504-0B9723821678}"/>
          </ac:picMkLst>
        </pc:picChg>
        <pc:picChg chg="add mod modCrop">
          <ac:chgData name="高山 直" userId="1a27ffab-8d67-4694-a171-cf73a5a85779" providerId="ADAL" clId="{D2ED24FE-E032-44DF-9387-792BD64F2665}" dt="2023-03-09T11:00:16.963" v="20" actId="732"/>
          <ac:picMkLst>
            <pc:docMk/>
            <pc:sldMk cId="3933294720" sldId="2147473094"/>
            <ac:picMk id="15" creationId="{E73F7D09-8C3E-487B-B1C1-35DC2BAD1181}"/>
          </ac:picMkLst>
        </pc:picChg>
        <pc:picChg chg="add mod">
          <ac:chgData name="高山 直" userId="1a27ffab-8d67-4694-a171-cf73a5a85779" providerId="ADAL" clId="{D2ED24FE-E032-44DF-9387-792BD64F2665}" dt="2023-03-09T11:00:00.892" v="19" actId="1076"/>
          <ac:picMkLst>
            <pc:docMk/>
            <pc:sldMk cId="3933294720" sldId="2147473094"/>
            <ac:picMk id="17" creationId="{B5B746B3-399F-423E-AF28-45F4656CD48D}"/>
          </ac:picMkLst>
        </pc:picChg>
      </pc:sldChg>
      <pc:sldChg chg="addSp delSp modSp add mod">
        <pc:chgData name="高山 直" userId="1a27ffab-8d67-4694-a171-cf73a5a85779" providerId="ADAL" clId="{D2ED24FE-E032-44DF-9387-792BD64F2665}" dt="2023-03-09T12:40:29.559" v="3954" actId="1076"/>
        <pc:sldMkLst>
          <pc:docMk/>
          <pc:sldMk cId="3814114767" sldId="2147473095"/>
        </pc:sldMkLst>
        <pc:spChg chg="add mod">
          <ac:chgData name="高山 直" userId="1a27ffab-8d67-4694-a171-cf73a5a85779" providerId="ADAL" clId="{D2ED24FE-E032-44DF-9387-792BD64F2665}" dt="2023-03-09T11:58:54.220" v="1060" actId="20577"/>
          <ac:spMkLst>
            <pc:docMk/>
            <pc:sldMk cId="3814114767" sldId="2147473095"/>
            <ac:spMk id="2" creationId="{BC2C3995-ABA4-4409-9271-5FE381F67909}"/>
          </ac:spMkLst>
        </pc:spChg>
        <pc:spChg chg="add mod">
          <ac:chgData name="高山 直" userId="1a27ffab-8d67-4694-a171-cf73a5a85779" providerId="ADAL" clId="{D2ED24FE-E032-44DF-9387-792BD64F2665}" dt="2023-03-09T11:53:30.102" v="827" actId="1037"/>
          <ac:spMkLst>
            <pc:docMk/>
            <pc:sldMk cId="3814114767" sldId="2147473095"/>
            <ac:spMk id="3" creationId="{8FB13A74-EF49-41D0-A376-70C3C2BAF166}"/>
          </ac:spMkLst>
        </pc:spChg>
        <pc:spChg chg="add mod">
          <ac:chgData name="高山 直" userId="1a27ffab-8d67-4694-a171-cf73a5a85779" providerId="ADAL" clId="{D2ED24FE-E032-44DF-9387-792BD64F2665}" dt="2023-03-09T11:48:50.758" v="630" actId="2085"/>
          <ac:spMkLst>
            <pc:docMk/>
            <pc:sldMk cId="3814114767" sldId="2147473095"/>
            <ac:spMk id="4" creationId="{1962B56E-CF32-4F3F-AC31-9D4EC6ECF1AC}"/>
          </ac:spMkLst>
        </pc:spChg>
        <pc:spChg chg="add mod">
          <ac:chgData name="高山 直" userId="1a27ffab-8d67-4694-a171-cf73a5a85779" providerId="ADAL" clId="{D2ED24FE-E032-44DF-9387-792BD64F2665}" dt="2023-03-09T11:49:34.775" v="660" actId="14100"/>
          <ac:spMkLst>
            <pc:docMk/>
            <pc:sldMk cId="3814114767" sldId="2147473095"/>
            <ac:spMk id="5" creationId="{6C7FC3A1-07E6-407A-94B2-97D017D225CE}"/>
          </ac:spMkLst>
        </pc:spChg>
        <pc:spChg chg="add mod">
          <ac:chgData name="高山 直" userId="1a27ffab-8d67-4694-a171-cf73a5a85779" providerId="ADAL" clId="{D2ED24FE-E032-44DF-9387-792BD64F2665}" dt="2023-03-09T11:54:45.372" v="837" actId="14100"/>
          <ac:spMkLst>
            <pc:docMk/>
            <pc:sldMk cId="3814114767" sldId="2147473095"/>
            <ac:spMk id="6" creationId="{5501863E-80B9-49A5-BFC6-A58105C77038}"/>
          </ac:spMkLst>
        </pc:spChg>
        <pc:spChg chg="add mod">
          <ac:chgData name="高山 直" userId="1a27ffab-8d67-4694-a171-cf73a5a85779" providerId="ADAL" clId="{D2ED24FE-E032-44DF-9387-792BD64F2665}" dt="2023-03-09T12:38:03.670" v="3734" actId="20577"/>
          <ac:spMkLst>
            <pc:docMk/>
            <pc:sldMk cId="3814114767" sldId="2147473095"/>
            <ac:spMk id="14" creationId="{067E4FA8-0159-4BC3-AF77-89D74A655D15}"/>
          </ac:spMkLst>
        </pc:spChg>
        <pc:spChg chg="del">
          <ac:chgData name="高山 直" userId="1a27ffab-8d67-4694-a171-cf73a5a85779" providerId="ADAL" clId="{D2ED24FE-E032-44DF-9387-792BD64F2665}" dt="2023-03-09T11:45:48.653" v="478" actId="478"/>
          <ac:spMkLst>
            <pc:docMk/>
            <pc:sldMk cId="3814114767" sldId="2147473095"/>
            <ac:spMk id="18" creationId="{4C476F95-080C-4F41-8196-D7B6D6CF16FB}"/>
          </ac:spMkLst>
        </pc:spChg>
        <pc:spChg chg="add mod">
          <ac:chgData name="高山 直" userId="1a27ffab-8d67-4694-a171-cf73a5a85779" providerId="ADAL" clId="{D2ED24FE-E032-44DF-9387-792BD64F2665}" dt="2023-03-09T11:49:50.970" v="663" actId="207"/>
          <ac:spMkLst>
            <pc:docMk/>
            <pc:sldMk cId="3814114767" sldId="2147473095"/>
            <ac:spMk id="19" creationId="{1C645918-A608-4585-A180-2FD6AE6316FF}"/>
          </ac:spMkLst>
        </pc:spChg>
        <pc:spChg chg="del">
          <ac:chgData name="高山 直" userId="1a27ffab-8d67-4694-a171-cf73a5a85779" providerId="ADAL" clId="{D2ED24FE-E032-44DF-9387-792BD64F2665}" dt="2023-03-09T11:45:48.653" v="478" actId="478"/>
          <ac:spMkLst>
            <pc:docMk/>
            <pc:sldMk cId="3814114767" sldId="2147473095"/>
            <ac:spMk id="20" creationId="{78CF9074-30C2-4CE4-B0A1-CE33B0EA3DA2}"/>
          </ac:spMkLst>
        </pc:spChg>
        <pc:spChg chg="add mod">
          <ac:chgData name="高山 直" userId="1a27ffab-8d67-4694-a171-cf73a5a85779" providerId="ADAL" clId="{D2ED24FE-E032-44DF-9387-792BD64F2665}" dt="2023-03-09T12:25:04.315" v="2291" actId="14100"/>
          <ac:spMkLst>
            <pc:docMk/>
            <pc:sldMk cId="3814114767" sldId="2147473095"/>
            <ac:spMk id="21" creationId="{5D8E2E08-FEAC-44FB-B16F-2F480337E1B2}"/>
          </ac:spMkLst>
        </pc:spChg>
        <pc:spChg chg="del">
          <ac:chgData name="高山 直" userId="1a27ffab-8d67-4694-a171-cf73a5a85779" providerId="ADAL" clId="{D2ED24FE-E032-44DF-9387-792BD64F2665}" dt="2023-03-09T11:45:48.653" v="478" actId="478"/>
          <ac:spMkLst>
            <pc:docMk/>
            <pc:sldMk cId="3814114767" sldId="2147473095"/>
            <ac:spMk id="22" creationId="{F5FE5523-A429-4B3F-8345-79D70F1590F0}"/>
          </ac:spMkLst>
        </pc:spChg>
        <pc:spChg chg="del">
          <ac:chgData name="高山 直" userId="1a27ffab-8d67-4694-a171-cf73a5a85779" providerId="ADAL" clId="{D2ED24FE-E032-44DF-9387-792BD64F2665}" dt="2023-03-09T11:45:48.653" v="478" actId="478"/>
          <ac:spMkLst>
            <pc:docMk/>
            <pc:sldMk cId="3814114767" sldId="2147473095"/>
            <ac:spMk id="23" creationId="{6BA3BF92-64D6-4FC0-8C5F-0E77E4E88E76}"/>
          </ac:spMkLst>
        </pc:spChg>
        <pc:spChg chg="del">
          <ac:chgData name="高山 直" userId="1a27ffab-8d67-4694-a171-cf73a5a85779" providerId="ADAL" clId="{D2ED24FE-E032-44DF-9387-792BD64F2665}" dt="2023-03-09T11:45:48.653" v="478" actId="478"/>
          <ac:spMkLst>
            <pc:docMk/>
            <pc:sldMk cId="3814114767" sldId="2147473095"/>
            <ac:spMk id="24" creationId="{B68B916D-5157-4DEA-9FF9-E00A1430C267}"/>
          </ac:spMkLst>
        </pc:spChg>
        <pc:spChg chg="del">
          <ac:chgData name="高山 直" userId="1a27ffab-8d67-4694-a171-cf73a5a85779" providerId="ADAL" clId="{D2ED24FE-E032-44DF-9387-792BD64F2665}" dt="2023-03-09T11:45:48.653" v="478" actId="478"/>
          <ac:spMkLst>
            <pc:docMk/>
            <pc:sldMk cId="3814114767" sldId="2147473095"/>
            <ac:spMk id="26" creationId="{991489F5-7B0D-4A17-BD11-5C887DD29C5D}"/>
          </ac:spMkLst>
        </pc:spChg>
        <pc:spChg chg="del">
          <ac:chgData name="高山 直" userId="1a27ffab-8d67-4694-a171-cf73a5a85779" providerId="ADAL" clId="{D2ED24FE-E032-44DF-9387-792BD64F2665}" dt="2023-03-09T11:45:48.653" v="478" actId="478"/>
          <ac:spMkLst>
            <pc:docMk/>
            <pc:sldMk cId="3814114767" sldId="2147473095"/>
            <ac:spMk id="27" creationId="{59D5BC87-2A5F-4000-99FB-69E82A683419}"/>
          </ac:spMkLst>
        </pc:spChg>
        <pc:spChg chg="add mod">
          <ac:chgData name="高山 直" userId="1a27ffab-8d67-4694-a171-cf73a5a85779" providerId="ADAL" clId="{D2ED24FE-E032-44DF-9387-792BD64F2665}" dt="2023-03-09T12:16:45.408" v="1671" actId="20577"/>
          <ac:spMkLst>
            <pc:docMk/>
            <pc:sldMk cId="3814114767" sldId="2147473095"/>
            <ac:spMk id="28" creationId="{234A0C9A-ECBB-4AA7-A3B0-5CADCC2CCF78}"/>
          </ac:spMkLst>
        </pc:spChg>
        <pc:spChg chg="add mod">
          <ac:chgData name="高山 直" userId="1a27ffab-8d67-4694-a171-cf73a5a85779" providerId="ADAL" clId="{D2ED24FE-E032-44DF-9387-792BD64F2665}" dt="2023-03-09T12:16:48.628" v="1674" actId="20577"/>
          <ac:spMkLst>
            <pc:docMk/>
            <pc:sldMk cId="3814114767" sldId="2147473095"/>
            <ac:spMk id="29" creationId="{46DFD7CF-F26B-40FF-A254-460CF0BDCE94}"/>
          </ac:spMkLst>
        </pc:spChg>
        <pc:spChg chg="add mod">
          <ac:chgData name="高山 直" userId="1a27ffab-8d67-4694-a171-cf73a5a85779" providerId="ADAL" clId="{D2ED24FE-E032-44DF-9387-792BD64F2665}" dt="2023-03-09T11:59:14.510" v="1077" actId="20577"/>
          <ac:spMkLst>
            <pc:docMk/>
            <pc:sldMk cId="3814114767" sldId="2147473095"/>
            <ac:spMk id="30" creationId="{FDD4A1A1-B3A0-4E34-AF29-EA3398B7C6B5}"/>
          </ac:spMkLst>
        </pc:spChg>
        <pc:spChg chg="add mod">
          <ac:chgData name="高山 直" userId="1a27ffab-8d67-4694-a171-cf73a5a85779" providerId="ADAL" clId="{D2ED24FE-E032-44DF-9387-792BD64F2665}" dt="2023-03-09T11:54:04.193" v="829" actId="1076"/>
          <ac:spMkLst>
            <pc:docMk/>
            <pc:sldMk cId="3814114767" sldId="2147473095"/>
            <ac:spMk id="31" creationId="{BAF11143-EEB2-436F-BC3C-A401424BE78E}"/>
          </ac:spMkLst>
        </pc:spChg>
        <pc:spChg chg="add mod">
          <ac:chgData name="高山 直" userId="1a27ffab-8d67-4694-a171-cf73a5a85779" providerId="ADAL" clId="{D2ED24FE-E032-44DF-9387-792BD64F2665}" dt="2023-03-09T12:16:51.332" v="1677" actId="20577"/>
          <ac:spMkLst>
            <pc:docMk/>
            <pc:sldMk cId="3814114767" sldId="2147473095"/>
            <ac:spMk id="32" creationId="{DDB09F66-5F72-4C39-A3D3-0BA9EAB9D04D}"/>
          </ac:spMkLst>
        </pc:spChg>
        <pc:spChg chg="add del mod">
          <ac:chgData name="高山 直" userId="1a27ffab-8d67-4694-a171-cf73a5a85779" providerId="ADAL" clId="{D2ED24FE-E032-44DF-9387-792BD64F2665}" dt="2023-03-09T11:57:27.917" v="982" actId="478"/>
          <ac:spMkLst>
            <pc:docMk/>
            <pc:sldMk cId="3814114767" sldId="2147473095"/>
            <ac:spMk id="33" creationId="{56DE5B9C-1392-472C-9B25-72D7A23977FE}"/>
          </ac:spMkLst>
        </pc:spChg>
        <pc:spChg chg="add mod">
          <ac:chgData name="高山 直" userId="1a27ffab-8d67-4694-a171-cf73a5a85779" providerId="ADAL" clId="{D2ED24FE-E032-44DF-9387-792BD64F2665}" dt="2023-03-09T12:22:22.392" v="2056" actId="1076"/>
          <ac:spMkLst>
            <pc:docMk/>
            <pc:sldMk cId="3814114767" sldId="2147473095"/>
            <ac:spMk id="34" creationId="{29A71FBF-CA9E-413F-934C-6CE06A521156}"/>
          </ac:spMkLst>
        </pc:spChg>
        <pc:spChg chg="add mod">
          <ac:chgData name="高山 直" userId="1a27ffab-8d67-4694-a171-cf73a5a85779" providerId="ADAL" clId="{D2ED24FE-E032-44DF-9387-792BD64F2665}" dt="2023-03-09T12:16:54.910" v="1680" actId="20577"/>
          <ac:spMkLst>
            <pc:docMk/>
            <pc:sldMk cId="3814114767" sldId="2147473095"/>
            <ac:spMk id="35" creationId="{D5BB5FEC-29E4-474D-AD53-B416B2E9C4F7}"/>
          </ac:spMkLst>
        </pc:spChg>
        <pc:spChg chg="add mod">
          <ac:chgData name="高山 直" userId="1a27ffab-8d67-4694-a171-cf73a5a85779" providerId="ADAL" clId="{D2ED24FE-E032-44DF-9387-792BD64F2665}" dt="2023-03-09T12:30:55.415" v="2992" actId="14100"/>
          <ac:spMkLst>
            <pc:docMk/>
            <pc:sldMk cId="3814114767" sldId="2147473095"/>
            <ac:spMk id="37" creationId="{3A1ECDC4-5ACD-441D-BA73-D7840589C9A5}"/>
          </ac:spMkLst>
        </pc:spChg>
        <pc:spChg chg="add mod">
          <ac:chgData name="高山 直" userId="1a27ffab-8d67-4694-a171-cf73a5a85779" providerId="ADAL" clId="{D2ED24FE-E032-44DF-9387-792BD64F2665}" dt="2023-03-09T12:22:17.114" v="2055" actId="207"/>
          <ac:spMkLst>
            <pc:docMk/>
            <pc:sldMk cId="3814114767" sldId="2147473095"/>
            <ac:spMk id="38" creationId="{081D2BC3-4CB0-44CF-8A95-F269561BF16A}"/>
          </ac:spMkLst>
        </pc:spChg>
        <pc:spChg chg="add mod">
          <ac:chgData name="高山 直" userId="1a27ffab-8d67-4694-a171-cf73a5a85779" providerId="ADAL" clId="{D2ED24FE-E032-44DF-9387-792BD64F2665}" dt="2023-03-09T12:40:24.856" v="3953" actId="14100"/>
          <ac:spMkLst>
            <pc:docMk/>
            <pc:sldMk cId="3814114767" sldId="2147473095"/>
            <ac:spMk id="39" creationId="{61443B53-183A-4D1D-8F5F-36A7F7B35DD7}"/>
          </ac:spMkLst>
        </pc:spChg>
        <pc:spChg chg="add mod">
          <ac:chgData name="高山 直" userId="1a27ffab-8d67-4694-a171-cf73a5a85779" providerId="ADAL" clId="{D2ED24FE-E032-44DF-9387-792BD64F2665}" dt="2023-03-09T12:40:29.559" v="3954" actId="1076"/>
          <ac:spMkLst>
            <pc:docMk/>
            <pc:sldMk cId="3814114767" sldId="2147473095"/>
            <ac:spMk id="40" creationId="{60870701-572C-4E28-9F6E-B1F816F3C4EE}"/>
          </ac:spMkLst>
        </pc:spChg>
        <pc:picChg chg="del">
          <ac:chgData name="高山 直" userId="1a27ffab-8d67-4694-a171-cf73a5a85779" providerId="ADAL" clId="{D2ED24FE-E032-44DF-9387-792BD64F2665}" dt="2023-03-09T11:45:48.653" v="478" actId="478"/>
          <ac:picMkLst>
            <pc:docMk/>
            <pc:sldMk cId="3814114767" sldId="2147473095"/>
            <ac:picMk id="9" creationId="{C88F0150-DE8E-4E8C-9504-0B9723821678}"/>
          </ac:picMkLst>
        </pc:picChg>
        <pc:picChg chg="del">
          <ac:chgData name="高山 直" userId="1a27ffab-8d67-4694-a171-cf73a5a85779" providerId="ADAL" clId="{D2ED24FE-E032-44DF-9387-792BD64F2665}" dt="2023-03-09T11:45:48.653" v="478" actId="478"/>
          <ac:picMkLst>
            <pc:docMk/>
            <pc:sldMk cId="3814114767" sldId="2147473095"/>
            <ac:picMk id="15" creationId="{E73F7D09-8C3E-487B-B1C1-35DC2BAD1181}"/>
          </ac:picMkLst>
        </pc:picChg>
        <pc:picChg chg="del">
          <ac:chgData name="高山 直" userId="1a27ffab-8d67-4694-a171-cf73a5a85779" providerId="ADAL" clId="{D2ED24FE-E032-44DF-9387-792BD64F2665}" dt="2023-03-09T11:45:48.653" v="478" actId="478"/>
          <ac:picMkLst>
            <pc:docMk/>
            <pc:sldMk cId="3814114767" sldId="2147473095"/>
            <ac:picMk id="17" creationId="{B5B746B3-399F-423E-AF28-45F4656CD48D}"/>
          </ac:picMkLst>
        </pc:picChg>
        <pc:cxnChg chg="add mod">
          <ac:chgData name="高山 直" userId="1a27ffab-8d67-4694-a171-cf73a5a85779" providerId="ADAL" clId="{D2ED24FE-E032-44DF-9387-792BD64F2665}" dt="2023-03-09T11:59:48.999" v="1082" actId="14100"/>
          <ac:cxnSpMkLst>
            <pc:docMk/>
            <pc:sldMk cId="3814114767" sldId="2147473095"/>
            <ac:cxnSpMk id="10" creationId="{D414C155-451E-4AC5-84B4-6B82E3CAD63A}"/>
          </ac:cxnSpMkLst>
        </pc:cxnChg>
        <pc:cxnChg chg="add mod">
          <ac:chgData name="高山 直" userId="1a27ffab-8d67-4694-a171-cf73a5a85779" providerId="ADAL" clId="{D2ED24FE-E032-44DF-9387-792BD64F2665}" dt="2023-03-09T11:59:51.937" v="1083" actId="14100"/>
          <ac:cxnSpMkLst>
            <pc:docMk/>
            <pc:sldMk cId="3814114767" sldId="2147473095"/>
            <ac:cxnSpMk id="36" creationId="{56BE7B82-AB5D-451F-8990-7CE80E71F414}"/>
          </ac:cxnSpMkLst>
        </pc:cxnChg>
      </pc:sldChg>
    </pc:docChg>
  </pc:docChgLst>
  <pc:docChgLst>
    <pc:chgData name="高山 直" userId="1a27ffab-8d67-4694-a171-cf73a5a85779" providerId="ADAL" clId="{42B92C53-42E6-468E-AAAF-5E90600B11FD}"/>
    <pc:docChg chg="undo redo custSel delSld modSld">
      <pc:chgData name="高山 直" userId="1a27ffab-8d67-4694-a171-cf73a5a85779" providerId="ADAL" clId="{42B92C53-42E6-468E-AAAF-5E90600B11FD}" dt="2023-03-07T13:54:56.444" v="2034" actId="692"/>
      <pc:docMkLst>
        <pc:docMk/>
      </pc:docMkLst>
      <pc:sldChg chg="del">
        <pc:chgData name="高山 直" userId="1a27ffab-8d67-4694-a171-cf73a5a85779" providerId="ADAL" clId="{42B92C53-42E6-468E-AAAF-5E90600B11FD}" dt="2023-03-07T11:56:58.909" v="0" actId="47"/>
        <pc:sldMkLst>
          <pc:docMk/>
          <pc:sldMk cId="177900592" sldId="2147473082"/>
        </pc:sldMkLst>
      </pc:sldChg>
      <pc:sldChg chg="del">
        <pc:chgData name="高山 直" userId="1a27ffab-8d67-4694-a171-cf73a5a85779" providerId="ADAL" clId="{42B92C53-42E6-468E-AAAF-5E90600B11FD}" dt="2023-03-07T11:56:58.909" v="0" actId="47"/>
        <pc:sldMkLst>
          <pc:docMk/>
          <pc:sldMk cId="3301599272" sldId="2147473090"/>
        </pc:sldMkLst>
      </pc:sldChg>
      <pc:sldChg chg="del">
        <pc:chgData name="高山 直" userId="1a27ffab-8d67-4694-a171-cf73a5a85779" providerId="ADAL" clId="{42B92C53-42E6-468E-AAAF-5E90600B11FD}" dt="2023-03-07T11:56:58.909" v="0" actId="47"/>
        <pc:sldMkLst>
          <pc:docMk/>
          <pc:sldMk cId="2474357555" sldId="2147473091"/>
        </pc:sldMkLst>
      </pc:sldChg>
      <pc:sldChg chg="del">
        <pc:chgData name="高山 直" userId="1a27ffab-8d67-4694-a171-cf73a5a85779" providerId="ADAL" clId="{42B92C53-42E6-468E-AAAF-5E90600B11FD}" dt="2023-03-07T11:56:58.909" v="0" actId="47"/>
        <pc:sldMkLst>
          <pc:docMk/>
          <pc:sldMk cId="666522175" sldId="2147473092"/>
        </pc:sldMkLst>
      </pc:sldChg>
      <pc:sldChg chg="addSp delSp modSp mod">
        <pc:chgData name="高山 直" userId="1a27ffab-8d67-4694-a171-cf73a5a85779" providerId="ADAL" clId="{42B92C53-42E6-468E-AAAF-5E90600B11FD}" dt="2023-03-07T13:54:56.444" v="2034" actId="692"/>
        <pc:sldMkLst>
          <pc:docMk/>
          <pc:sldMk cId="3029073816" sldId="2147473093"/>
        </pc:sldMkLst>
        <pc:spChg chg="del">
          <ac:chgData name="高山 直" userId="1a27ffab-8d67-4694-a171-cf73a5a85779" providerId="ADAL" clId="{42B92C53-42E6-468E-AAAF-5E90600B11FD}" dt="2023-03-07T11:57:12.282" v="2" actId="478"/>
          <ac:spMkLst>
            <pc:docMk/>
            <pc:sldMk cId="3029073816" sldId="2147473093"/>
            <ac:spMk id="2" creationId="{52693400-49D4-483C-BBBA-20E23F55762B}"/>
          </ac:spMkLst>
        </pc:spChg>
        <pc:spChg chg="add mod">
          <ac:chgData name="高山 直" userId="1a27ffab-8d67-4694-a171-cf73a5a85779" providerId="ADAL" clId="{42B92C53-42E6-468E-AAAF-5E90600B11FD}" dt="2023-03-07T12:00:32.228" v="174" actId="14100"/>
          <ac:spMkLst>
            <pc:docMk/>
            <pc:sldMk cId="3029073816" sldId="2147473093"/>
            <ac:spMk id="5" creationId="{7DC5A7A1-0C53-432A-9B9D-886BC4C123EF}"/>
          </ac:spMkLst>
        </pc:spChg>
        <pc:spChg chg="mod">
          <ac:chgData name="高山 直" userId="1a27ffab-8d67-4694-a171-cf73a5a85779" providerId="ADAL" clId="{42B92C53-42E6-468E-AAAF-5E90600B11FD}" dt="2023-03-07T13:54:56.444" v="2034" actId="692"/>
          <ac:spMkLst>
            <pc:docMk/>
            <pc:sldMk cId="3029073816" sldId="2147473093"/>
            <ac:spMk id="6" creationId="{5778A349-204B-43A6-A53B-892F8DCEE1AD}"/>
          </ac:spMkLst>
        </pc:spChg>
        <pc:spChg chg="mod">
          <ac:chgData name="高山 直" userId="1a27ffab-8d67-4694-a171-cf73a5a85779" providerId="ADAL" clId="{42B92C53-42E6-468E-AAAF-5E90600B11FD}" dt="2023-03-07T11:57:32.492" v="72" actId="20577"/>
          <ac:spMkLst>
            <pc:docMk/>
            <pc:sldMk cId="3029073816" sldId="2147473093"/>
            <ac:spMk id="7" creationId="{752C34CD-4D0D-45DB-A9BB-FA3B9097D7F5}"/>
          </ac:spMkLst>
        </pc:spChg>
        <pc:spChg chg="add mod">
          <ac:chgData name="高山 直" userId="1a27ffab-8d67-4694-a171-cf73a5a85779" providerId="ADAL" clId="{42B92C53-42E6-468E-AAAF-5E90600B11FD}" dt="2023-03-07T12:01:34.029" v="181" actId="693"/>
          <ac:spMkLst>
            <pc:docMk/>
            <pc:sldMk cId="3029073816" sldId="2147473093"/>
            <ac:spMk id="8" creationId="{C9DFB6D2-B8B7-419E-905D-A8648BD29CC0}"/>
          </ac:spMkLst>
        </pc:spChg>
        <pc:spChg chg="del">
          <ac:chgData name="高山 直" userId="1a27ffab-8d67-4694-a171-cf73a5a85779" providerId="ADAL" clId="{42B92C53-42E6-468E-AAAF-5E90600B11FD}" dt="2023-03-07T11:57:40.901" v="73" actId="478"/>
          <ac:spMkLst>
            <pc:docMk/>
            <pc:sldMk cId="3029073816" sldId="2147473093"/>
            <ac:spMk id="9" creationId="{E977F629-2FC3-41F3-AB08-4457B9BE7E57}"/>
          </ac:spMkLst>
        </pc:spChg>
        <pc:spChg chg="add mod">
          <ac:chgData name="高山 直" userId="1a27ffab-8d67-4694-a171-cf73a5a85779" providerId="ADAL" clId="{42B92C53-42E6-468E-AAAF-5E90600B11FD}" dt="2023-03-07T12:00:50.763" v="176" actId="1076"/>
          <ac:spMkLst>
            <pc:docMk/>
            <pc:sldMk cId="3029073816" sldId="2147473093"/>
            <ac:spMk id="10" creationId="{6D74294E-CCA3-4A05-8FA4-D8F15EBB8476}"/>
          </ac:spMkLst>
        </pc:spChg>
        <pc:spChg chg="add mod">
          <ac:chgData name="高山 直" userId="1a27ffab-8d67-4694-a171-cf73a5a85779" providerId="ADAL" clId="{42B92C53-42E6-468E-AAAF-5E90600B11FD}" dt="2023-03-07T12:13:15.932" v="1249" actId="20577"/>
          <ac:spMkLst>
            <pc:docMk/>
            <pc:sldMk cId="3029073816" sldId="2147473093"/>
            <ac:spMk id="11" creationId="{9DCBFDAC-2B4B-4076-B7E0-4D681201E6B0}"/>
          </ac:spMkLst>
        </pc:spChg>
        <pc:spChg chg="add mod">
          <ac:chgData name="高山 直" userId="1a27ffab-8d67-4694-a171-cf73a5a85779" providerId="ADAL" clId="{42B92C53-42E6-468E-AAAF-5E90600B11FD}" dt="2023-03-07T12:01:51.205" v="185" actId="14100"/>
          <ac:spMkLst>
            <pc:docMk/>
            <pc:sldMk cId="3029073816" sldId="2147473093"/>
            <ac:spMk id="12" creationId="{FF83E2E1-60D8-42AF-8475-CC5E478D8339}"/>
          </ac:spMkLst>
        </pc:spChg>
        <pc:spChg chg="add mod">
          <ac:chgData name="高山 直" userId="1a27ffab-8d67-4694-a171-cf73a5a85779" providerId="ADAL" clId="{42B92C53-42E6-468E-AAAF-5E90600B11FD}" dt="2023-03-07T12:13:12.181" v="1247" actId="20577"/>
          <ac:spMkLst>
            <pc:docMk/>
            <pc:sldMk cId="3029073816" sldId="2147473093"/>
            <ac:spMk id="14" creationId="{59841F2B-CFF6-4042-8F9C-158B2EBC51ED}"/>
          </ac:spMkLst>
        </pc:spChg>
        <pc:picChg chg="add mod">
          <ac:chgData name="高山 直" userId="1a27ffab-8d67-4694-a171-cf73a5a85779" providerId="ADAL" clId="{42B92C53-42E6-468E-AAAF-5E90600B11FD}" dt="2023-03-07T11:58:36.315" v="107" actId="1076"/>
          <ac:picMkLst>
            <pc:docMk/>
            <pc:sldMk cId="3029073816" sldId="2147473093"/>
            <ac:picMk id="3" creationId="{6345A685-FAAC-463A-8C9C-B765D128B145}"/>
          </ac:picMkLst>
        </pc:picChg>
        <pc:picChg chg="add mod">
          <ac:chgData name="高山 直" userId="1a27ffab-8d67-4694-a171-cf73a5a85779" providerId="ADAL" clId="{42B92C53-42E6-468E-AAAF-5E90600B11FD}" dt="2023-03-07T11:59:10.632" v="111" actId="1076"/>
          <ac:picMkLst>
            <pc:docMk/>
            <pc:sldMk cId="3029073816" sldId="2147473093"/>
            <ac:picMk id="4" creationId="{E8819869-B47B-400D-A4BD-E3556CB23FA1}"/>
          </ac:picMkLst>
        </pc:picChg>
      </pc:sldChg>
      <pc:sldChg chg="del">
        <pc:chgData name="高山 直" userId="1a27ffab-8d67-4694-a171-cf73a5a85779" providerId="ADAL" clId="{42B92C53-42E6-468E-AAAF-5E90600B11FD}" dt="2023-03-07T11:57:02.543" v="1" actId="47"/>
        <pc:sldMkLst>
          <pc:docMk/>
          <pc:sldMk cId="4031836672" sldId="2147473094"/>
        </pc:sldMkLst>
      </pc:sldChg>
      <pc:sldChg chg="del">
        <pc:chgData name="高山 直" userId="1a27ffab-8d67-4694-a171-cf73a5a85779" providerId="ADAL" clId="{42B92C53-42E6-468E-AAAF-5E90600B11FD}" dt="2023-03-07T11:57:02.543" v="1" actId="47"/>
        <pc:sldMkLst>
          <pc:docMk/>
          <pc:sldMk cId="481132016" sldId="2147473095"/>
        </pc:sldMkLst>
      </pc:sldChg>
    </pc:docChg>
  </pc:docChgLst>
  <pc:docChgLst>
    <pc:chgData name="酒井 静香" userId="a187078b-8d3a-4af9-bb76-ebff343e51b6" providerId="ADAL" clId="{98E3A8A7-0943-4757-82E6-14F478DAF41D}"/>
    <pc:docChg chg="modSld">
      <pc:chgData name="酒井 静香" userId="a187078b-8d3a-4af9-bb76-ebff343e51b6" providerId="ADAL" clId="{98E3A8A7-0943-4757-82E6-14F478DAF41D}" dt="2023-01-25T23:59:43.426" v="93" actId="20577"/>
      <pc:docMkLst>
        <pc:docMk/>
      </pc:docMkLst>
      <pc:sldChg chg="modSp mod">
        <pc:chgData name="酒井 静香" userId="a187078b-8d3a-4af9-bb76-ebff343e51b6" providerId="ADAL" clId="{98E3A8A7-0943-4757-82E6-14F478DAF41D}" dt="2023-01-25T23:59:43.426" v="93" actId="20577"/>
        <pc:sldMkLst>
          <pc:docMk/>
          <pc:sldMk cId="466057865" sldId="2147473088"/>
        </pc:sldMkLst>
        <pc:spChg chg="mod">
          <ac:chgData name="酒井 静香" userId="a187078b-8d3a-4af9-bb76-ebff343e51b6" providerId="ADAL" clId="{98E3A8A7-0943-4757-82E6-14F478DAF41D}" dt="2023-01-25T23:59:43.426" v="93" actId="20577"/>
          <ac:spMkLst>
            <pc:docMk/>
            <pc:sldMk cId="466057865" sldId="2147473088"/>
            <ac:spMk id="9" creationId="{E977F629-2FC3-41F3-AB08-4457B9BE7E57}"/>
          </ac:spMkLst>
        </pc:spChg>
      </pc:sldChg>
    </pc:docChg>
  </pc:docChgLst>
  <pc:docChgLst>
    <pc:chgData name="田口 直之" userId="37a92ec4-cfad-4d7e-a6e2-8cc2c3dadf63" providerId="ADAL" clId="{4E6510AB-8DC2-44FE-B5B6-768EB00CF264}"/>
    <pc:docChg chg="modSld">
      <pc:chgData name="田口 直之" userId="37a92ec4-cfad-4d7e-a6e2-8cc2c3dadf63" providerId="ADAL" clId="{4E6510AB-8DC2-44FE-B5B6-768EB00CF264}" dt="2023-09-28T01:54:30.196" v="1" actId="20577"/>
      <pc:docMkLst>
        <pc:docMk/>
      </pc:docMkLst>
      <pc:sldChg chg="modSp mod">
        <pc:chgData name="田口 直之" userId="37a92ec4-cfad-4d7e-a6e2-8cc2c3dadf63" providerId="ADAL" clId="{4E6510AB-8DC2-44FE-B5B6-768EB00CF264}" dt="2023-09-28T01:54:30.196" v="1" actId="20577"/>
        <pc:sldMkLst>
          <pc:docMk/>
          <pc:sldMk cId="2740138662" sldId="2147473109"/>
        </pc:sldMkLst>
        <pc:spChg chg="mod">
          <ac:chgData name="田口 直之" userId="37a92ec4-cfad-4d7e-a6e2-8cc2c3dadf63" providerId="ADAL" clId="{4E6510AB-8DC2-44FE-B5B6-768EB00CF264}" dt="2023-09-28T01:54:30.196" v="1" actId="20577"/>
          <ac:spMkLst>
            <pc:docMk/>
            <pc:sldMk cId="2740138662" sldId="2147473109"/>
            <ac:spMk id="6" creationId="{E1FF6AC4-8D3D-4B67-9AD5-F61E1DB46203}"/>
          </ac:spMkLst>
        </pc:spChg>
      </pc:sldChg>
    </pc:docChg>
  </pc:docChgLst>
  <pc:docChgLst>
    <pc:chgData name="高山 直" userId="1a27ffab-8d67-4694-a171-cf73a5a85779" providerId="ADAL" clId="{9E61144F-6E33-5D48-A103-07EB44CB6E79}"/>
    <pc:docChg chg="undo custSel modSld">
      <pc:chgData name="高山 直" userId="1a27ffab-8d67-4694-a171-cf73a5a85779" providerId="ADAL" clId="{9E61144F-6E33-5D48-A103-07EB44CB6E79}" dt="2023-04-05T13:05:58.204" v="314" actId="2711"/>
      <pc:docMkLst>
        <pc:docMk/>
      </pc:docMkLst>
      <pc:sldChg chg="addSp modSp">
        <pc:chgData name="高山 直" userId="1a27ffab-8d67-4694-a171-cf73a5a85779" providerId="ADAL" clId="{9E61144F-6E33-5D48-A103-07EB44CB6E79}" dt="2023-04-05T13:05:58.204" v="314" actId="2711"/>
        <pc:sldMkLst>
          <pc:docMk/>
          <pc:sldMk cId="3588352169" sldId="2147473102"/>
        </pc:sldMkLst>
        <pc:spChg chg="add mod">
          <ac:chgData name="高山 直" userId="1a27ffab-8d67-4694-a171-cf73a5a85779" providerId="ADAL" clId="{9E61144F-6E33-5D48-A103-07EB44CB6E79}" dt="2023-04-05T12:55:10.784" v="160" actId="14100"/>
          <ac:spMkLst>
            <pc:docMk/>
            <pc:sldMk cId="3588352169" sldId="2147473102"/>
            <ac:spMk id="2" creationId="{7AC574EF-9ABE-EBF5-F114-A08D907F1113}"/>
          </ac:spMkLst>
        </pc:spChg>
        <pc:spChg chg="add mod">
          <ac:chgData name="高山 直" userId="1a27ffab-8d67-4694-a171-cf73a5a85779" providerId="ADAL" clId="{9E61144F-6E33-5D48-A103-07EB44CB6E79}" dt="2023-04-05T12:54:56.611" v="158" actId="255"/>
          <ac:spMkLst>
            <pc:docMk/>
            <pc:sldMk cId="3588352169" sldId="2147473102"/>
            <ac:spMk id="3" creationId="{0C6FB034-BF04-F795-94D0-25BF2B2179D6}"/>
          </ac:spMkLst>
        </pc:spChg>
        <pc:spChg chg="add mod">
          <ac:chgData name="高山 直" userId="1a27ffab-8d67-4694-a171-cf73a5a85779" providerId="ADAL" clId="{9E61144F-6E33-5D48-A103-07EB44CB6E79}" dt="2023-04-05T12:56:05.126" v="179" actId="14100"/>
          <ac:spMkLst>
            <pc:docMk/>
            <pc:sldMk cId="3588352169" sldId="2147473102"/>
            <ac:spMk id="8" creationId="{C9589411-F524-F0CC-0BAE-E282E0B3C308}"/>
          </ac:spMkLst>
        </pc:spChg>
        <pc:graphicFrameChg chg="mod modGraphic">
          <ac:chgData name="高山 直" userId="1a27ffab-8d67-4694-a171-cf73a5a85779" providerId="ADAL" clId="{9E61144F-6E33-5D48-A103-07EB44CB6E79}" dt="2023-04-05T13:05:58.204" v="314" actId="2711"/>
          <ac:graphicFrameMkLst>
            <pc:docMk/>
            <pc:sldMk cId="3588352169" sldId="2147473102"/>
            <ac:graphicFrameMk id="4" creationId="{4A02D0C2-6C89-42CB-A242-CEFA2A5CC8D6}"/>
          </ac:graphicFrameMkLst>
        </pc:graphicFrameChg>
      </pc:sldChg>
    </pc:docChg>
  </pc:docChgLst>
  <pc:docChgLst>
    <pc:chgData name="山出 啓輔" userId="ef93c5d0-a06f-4340-9a32-b91f9bf6c287" providerId="ADAL" clId="{FF6E7131-944C-4473-8F4D-6859793ADD60}"/>
    <pc:docChg chg="undo redo custSel modSld">
      <pc:chgData name="山出 啓輔" userId="ef93c5d0-a06f-4340-9a32-b91f9bf6c287" providerId="ADAL" clId="{FF6E7131-944C-4473-8F4D-6859793ADD60}" dt="2022-12-15T09:31:01.801" v="1354" actId="20577"/>
      <pc:docMkLst>
        <pc:docMk/>
      </pc:docMkLst>
      <pc:sldChg chg="modSp mod">
        <pc:chgData name="山出 啓輔" userId="ef93c5d0-a06f-4340-9a32-b91f9bf6c287" providerId="ADAL" clId="{FF6E7131-944C-4473-8F4D-6859793ADD60}" dt="2022-12-15T08:39:58.333" v="1077" actId="255"/>
        <pc:sldMkLst>
          <pc:docMk/>
          <pc:sldMk cId="3493675280" sldId="317"/>
        </pc:sldMkLst>
        <pc:spChg chg="mod">
          <ac:chgData name="山出 啓輔" userId="ef93c5d0-a06f-4340-9a32-b91f9bf6c287" providerId="ADAL" clId="{FF6E7131-944C-4473-8F4D-6859793ADD60}" dt="2022-12-15T08:39:27.735" v="1075" actId="1036"/>
          <ac:spMkLst>
            <pc:docMk/>
            <pc:sldMk cId="3493675280" sldId="317"/>
            <ac:spMk id="3" creationId="{00000000-0000-0000-0000-000000000000}"/>
          </ac:spMkLst>
        </pc:spChg>
        <pc:spChg chg="mod">
          <ac:chgData name="山出 啓輔" userId="ef93c5d0-a06f-4340-9a32-b91f9bf6c287" providerId="ADAL" clId="{FF6E7131-944C-4473-8F4D-6859793ADD60}" dt="2022-12-15T08:39:14.112" v="1074" actId="14100"/>
          <ac:spMkLst>
            <pc:docMk/>
            <pc:sldMk cId="3493675280" sldId="317"/>
            <ac:spMk id="5" creationId="{00000000-0000-0000-0000-000000000000}"/>
          </ac:spMkLst>
        </pc:spChg>
        <pc:spChg chg="mod">
          <ac:chgData name="山出 啓輔" userId="ef93c5d0-a06f-4340-9a32-b91f9bf6c287" providerId="ADAL" clId="{FF6E7131-944C-4473-8F4D-6859793ADD60}" dt="2022-12-15T08:39:58.333" v="1077" actId="255"/>
          <ac:spMkLst>
            <pc:docMk/>
            <pc:sldMk cId="3493675280" sldId="317"/>
            <ac:spMk id="6" creationId="{00000000-0000-0000-0000-000000000000}"/>
          </ac:spMkLst>
        </pc:spChg>
        <pc:spChg chg="mod">
          <ac:chgData name="山出 啓輔" userId="ef93c5d0-a06f-4340-9a32-b91f9bf6c287" providerId="ADAL" clId="{FF6E7131-944C-4473-8F4D-6859793ADD60}" dt="2022-12-15T08:39:27.735" v="1075" actId="1036"/>
          <ac:spMkLst>
            <pc:docMk/>
            <pc:sldMk cId="3493675280" sldId="317"/>
            <ac:spMk id="8" creationId="{DBDF5133-2A96-D54B-82AD-EA98F0B7EDC1}"/>
          </ac:spMkLst>
        </pc:spChg>
        <pc:spChg chg="mod">
          <ac:chgData name="山出 啓輔" userId="ef93c5d0-a06f-4340-9a32-b91f9bf6c287" providerId="ADAL" clId="{FF6E7131-944C-4473-8F4D-6859793ADD60}" dt="2022-12-15T08:39:27.735" v="1075" actId="1036"/>
          <ac:spMkLst>
            <pc:docMk/>
            <pc:sldMk cId="3493675280" sldId="317"/>
            <ac:spMk id="10" creationId="{00000000-0000-0000-0000-000000000000}"/>
          </ac:spMkLst>
        </pc:spChg>
        <pc:spChg chg="mod">
          <ac:chgData name="山出 啓輔" userId="ef93c5d0-a06f-4340-9a32-b91f9bf6c287" providerId="ADAL" clId="{FF6E7131-944C-4473-8F4D-6859793ADD60}" dt="2022-12-15T08:39:27.735" v="1075" actId="1036"/>
          <ac:spMkLst>
            <pc:docMk/>
            <pc:sldMk cId="3493675280" sldId="317"/>
            <ac:spMk id="12" creationId="{DBDF5133-2A96-D54B-82AD-EA98F0B7EDC1}"/>
          </ac:spMkLst>
        </pc:spChg>
        <pc:spChg chg="mod">
          <ac:chgData name="山出 啓輔" userId="ef93c5d0-a06f-4340-9a32-b91f9bf6c287" providerId="ADAL" clId="{FF6E7131-944C-4473-8F4D-6859793ADD60}" dt="2022-12-15T08:39:27.735" v="1075" actId="1036"/>
          <ac:spMkLst>
            <pc:docMk/>
            <pc:sldMk cId="3493675280" sldId="317"/>
            <ac:spMk id="15" creationId="{DBDF5133-2A96-D54B-82AD-EA98F0B7EDC1}"/>
          </ac:spMkLst>
        </pc:spChg>
        <pc:spChg chg="mod">
          <ac:chgData name="山出 啓輔" userId="ef93c5d0-a06f-4340-9a32-b91f9bf6c287" providerId="ADAL" clId="{FF6E7131-944C-4473-8F4D-6859793ADD60}" dt="2022-12-15T08:39:27.735" v="1075" actId="1036"/>
          <ac:spMkLst>
            <pc:docMk/>
            <pc:sldMk cId="3493675280" sldId="317"/>
            <ac:spMk id="16" creationId="{DBDF5133-2A96-D54B-82AD-EA98F0B7EDC1}"/>
          </ac:spMkLst>
        </pc:spChg>
        <pc:spChg chg="mod">
          <ac:chgData name="山出 啓輔" userId="ef93c5d0-a06f-4340-9a32-b91f9bf6c287" providerId="ADAL" clId="{FF6E7131-944C-4473-8F4D-6859793ADD60}" dt="2022-12-15T08:39:27.735" v="1075" actId="1036"/>
          <ac:spMkLst>
            <pc:docMk/>
            <pc:sldMk cId="3493675280" sldId="317"/>
            <ac:spMk id="19" creationId="{DBDF5133-2A96-D54B-82AD-EA98F0B7EDC1}"/>
          </ac:spMkLst>
        </pc:spChg>
        <pc:spChg chg="mod">
          <ac:chgData name="山出 啓輔" userId="ef93c5d0-a06f-4340-9a32-b91f9bf6c287" providerId="ADAL" clId="{FF6E7131-944C-4473-8F4D-6859793ADD60}" dt="2022-12-15T08:39:27.735" v="1075" actId="1036"/>
          <ac:spMkLst>
            <pc:docMk/>
            <pc:sldMk cId="3493675280" sldId="317"/>
            <ac:spMk id="38" creationId="{D5A63DAE-1DAE-4F2E-A3DE-AFEFB3127AF3}"/>
          </ac:spMkLst>
        </pc:spChg>
        <pc:spChg chg="mod">
          <ac:chgData name="山出 啓輔" userId="ef93c5d0-a06f-4340-9a32-b91f9bf6c287" providerId="ADAL" clId="{FF6E7131-944C-4473-8F4D-6859793ADD60}" dt="2022-12-15T08:39:27.735" v="1075" actId="1036"/>
          <ac:spMkLst>
            <pc:docMk/>
            <pc:sldMk cId="3493675280" sldId="317"/>
            <ac:spMk id="50" creationId="{640EB1CF-7C15-A04B-966D-D613A50B1D81}"/>
          </ac:spMkLst>
        </pc:spChg>
        <pc:spChg chg="mod">
          <ac:chgData name="山出 啓輔" userId="ef93c5d0-a06f-4340-9a32-b91f9bf6c287" providerId="ADAL" clId="{FF6E7131-944C-4473-8F4D-6859793ADD60}" dt="2022-12-15T08:39:27.735" v="1075" actId="1036"/>
          <ac:spMkLst>
            <pc:docMk/>
            <pc:sldMk cId="3493675280" sldId="317"/>
            <ac:spMk id="51" creationId="{00000000-0000-0000-0000-000000000000}"/>
          </ac:spMkLst>
        </pc:spChg>
        <pc:spChg chg="mod">
          <ac:chgData name="山出 啓輔" userId="ef93c5d0-a06f-4340-9a32-b91f9bf6c287" providerId="ADAL" clId="{FF6E7131-944C-4473-8F4D-6859793ADD60}" dt="2022-12-15T08:39:27.735" v="1075" actId="1036"/>
          <ac:spMkLst>
            <pc:docMk/>
            <pc:sldMk cId="3493675280" sldId="317"/>
            <ac:spMk id="53" creationId="{0C630120-E469-4698-B002-C2FC039F0E06}"/>
          </ac:spMkLst>
        </pc:spChg>
        <pc:spChg chg="mod">
          <ac:chgData name="山出 啓輔" userId="ef93c5d0-a06f-4340-9a32-b91f9bf6c287" providerId="ADAL" clId="{FF6E7131-944C-4473-8F4D-6859793ADD60}" dt="2022-12-14T09:06:11.016" v="24" actId="20577"/>
          <ac:spMkLst>
            <pc:docMk/>
            <pc:sldMk cId="3493675280" sldId="317"/>
            <ac:spMk id="58" creationId="{588FECF2-F41D-4A0B-8B7D-B3C226B9F6DA}"/>
          </ac:spMkLst>
        </pc:spChg>
        <pc:spChg chg="mod">
          <ac:chgData name="山出 啓輔" userId="ef93c5d0-a06f-4340-9a32-b91f9bf6c287" providerId="ADAL" clId="{FF6E7131-944C-4473-8F4D-6859793ADD60}" dt="2022-12-15T08:39:27.735" v="1075" actId="1036"/>
          <ac:spMkLst>
            <pc:docMk/>
            <pc:sldMk cId="3493675280" sldId="317"/>
            <ac:spMk id="67" creationId="{DBDF5133-2A96-D54B-82AD-EA98F0B7EDC1}"/>
          </ac:spMkLst>
        </pc:spChg>
        <pc:spChg chg="mod">
          <ac:chgData name="山出 啓輔" userId="ef93c5d0-a06f-4340-9a32-b91f9bf6c287" providerId="ADAL" clId="{FF6E7131-944C-4473-8F4D-6859793ADD60}" dt="2022-12-15T08:39:27.735" v="1075" actId="1036"/>
          <ac:spMkLst>
            <pc:docMk/>
            <pc:sldMk cId="3493675280" sldId="317"/>
            <ac:spMk id="74" creationId="{C44DCBEE-D67E-4C97-BB16-F51B67E3B76B}"/>
          </ac:spMkLst>
        </pc:spChg>
        <pc:picChg chg="mod">
          <ac:chgData name="山出 啓輔" userId="ef93c5d0-a06f-4340-9a32-b91f9bf6c287" providerId="ADAL" clId="{FF6E7131-944C-4473-8F4D-6859793ADD60}" dt="2022-12-15T08:39:27.735" v="1075" actId="1036"/>
          <ac:picMkLst>
            <pc:docMk/>
            <pc:sldMk cId="3493675280" sldId="317"/>
            <ac:picMk id="18" creationId="{C320DD6B-4FD4-4098-AC73-056002B28D1E}"/>
          </ac:picMkLst>
        </pc:picChg>
        <pc:picChg chg="mod">
          <ac:chgData name="山出 啓輔" userId="ef93c5d0-a06f-4340-9a32-b91f9bf6c287" providerId="ADAL" clId="{FF6E7131-944C-4473-8F4D-6859793ADD60}" dt="2022-12-15T08:39:27.735" v="1075" actId="1036"/>
          <ac:picMkLst>
            <pc:docMk/>
            <pc:sldMk cId="3493675280" sldId="317"/>
            <ac:picMk id="23" creationId="{33E482F5-7F79-4C0F-850A-E0C6DC4F107F}"/>
          </ac:picMkLst>
        </pc:picChg>
        <pc:picChg chg="mod">
          <ac:chgData name="山出 啓輔" userId="ef93c5d0-a06f-4340-9a32-b91f9bf6c287" providerId="ADAL" clId="{FF6E7131-944C-4473-8F4D-6859793ADD60}" dt="2022-12-15T08:39:27.735" v="1075" actId="1036"/>
          <ac:picMkLst>
            <pc:docMk/>
            <pc:sldMk cId="3493675280" sldId="317"/>
            <ac:picMk id="37" creationId="{D7326657-E9BA-40E3-AD56-4A86B2FEBBEA}"/>
          </ac:picMkLst>
        </pc:picChg>
        <pc:picChg chg="mod">
          <ac:chgData name="山出 啓輔" userId="ef93c5d0-a06f-4340-9a32-b91f9bf6c287" providerId="ADAL" clId="{FF6E7131-944C-4473-8F4D-6859793ADD60}" dt="2022-12-15T08:39:27.735" v="1075" actId="1036"/>
          <ac:picMkLst>
            <pc:docMk/>
            <pc:sldMk cId="3493675280" sldId="317"/>
            <ac:picMk id="44" creationId="{959B0A45-E653-4EA8-9B35-BC5947B6535E}"/>
          </ac:picMkLst>
        </pc:picChg>
        <pc:picChg chg="mod">
          <ac:chgData name="山出 啓輔" userId="ef93c5d0-a06f-4340-9a32-b91f9bf6c287" providerId="ADAL" clId="{FF6E7131-944C-4473-8F4D-6859793ADD60}" dt="2022-12-15T08:39:27.735" v="1075" actId="1036"/>
          <ac:picMkLst>
            <pc:docMk/>
            <pc:sldMk cId="3493675280" sldId="317"/>
            <ac:picMk id="48" creationId="{54C80B2A-E226-47CF-B831-71577039D7B4}"/>
          </ac:picMkLst>
        </pc:picChg>
        <pc:picChg chg="mod">
          <ac:chgData name="山出 啓輔" userId="ef93c5d0-a06f-4340-9a32-b91f9bf6c287" providerId="ADAL" clId="{FF6E7131-944C-4473-8F4D-6859793ADD60}" dt="2022-12-15T08:39:27.735" v="1075" actId="1036"/>
          <ac:picMkLst>
            <pc:docMk/>
            <pc:sldMk cId="3493675280" sldId="317"/>
            <ac:picMk id="49" creationId="{5C5C9279-E064-413D-A194-7EAC9599A6C9}"/>
          </ac:picMkLst>
        </pc:picChg>
        <pc:cxnChg chg="mod">
          <ac:chgData name="山出 啓輔" userId="ef93c5d0-a06f-4340-9a32-b91f9bf6c287" providerId="ADAL" clId="{FF6E7131-944C-4473-8F4D-6859793ADD60}" dt="2022-12-15T08:39:27.735" v="1075" actId="1036"/>
          <ac:cxnSpMkLst>
            <pc:docMk/>
            <pc:sldMk cId="3493675280" sldId="317"/>
            <ac:cxnSpMk id="9" creationId="{FC0941BD-E69B-C642-913F-3F2891CBD2C6}"/>
          </ac:cxnSpMkLst>
        </pc:cxnChg>
        <pc:cxnChg chg="mod">
          <ac:chgData name="山出 啓輔" userId="ef93c5d0-a06f-4340-9a32-b91f9bf6c287" providerId="ADAL" clId="{FF6E7131-944C-4473-8F4D-6859793ADD60}" dt="2022-12-15T08:39:27.735" v="1075" actId="1036"/>
          <ac:cxnSpMkLst>
            <pc:docMk/>
            <pc:sldMk cId="3493675280" sldId="317"/>
            <ac:cxnSpMk id="17" creationId="{FC0941BD-E69B-C642-913F-3F2891CBD2C6}"/>
          </ac:cxnSpMkLst>
        </pc:cxnChg>
        <pc:cxnChg chg="mod">
          <ac:chgData name="山出 啓輔" userId="ef93c5d0-a06f-4340-9a32-b91f9bf6c287" providerId="ADAL" clId="{FF6E7131-944C-4473-8F4D-6859793ADD60}" dt="2022-12-15T08:39:27.735" v="1075" actId="1036"/>
          <ac:cxnSpMkLst>
            <pc:docMk/>
            <pc:sldMk cId="3493675280" sldId="317"/>
            <ac:cxnSpMk id="31" creationId="{00000000-0000-0000-0000-000000000000}"/>
          </ac:cxnSpMkLst>
        </pc:cxnChg>
        <pc:cxnChg chg="mod">
          <ac:chgData name="山出 啓輔" userId="ef93c5d0-a06f-4340-9a32-b91f9bf6c287" providerId="ADAL" clId="{FF6E7131-944C-4473-8F4D-6859793ADD60}" dt="2022-12-15T08:39:27.735" v="1075" actId="1036"/>
          <ac:cxnSpMkLst>
            <pc:docMk/>
            <pc:sldMk cId="3493675280" sldId="317"/>
            <ac:cxnSpMk id="52" creationId="{FC0941BD-E69B-C642-913F-3F2891CBD2C6}"/>
          </ac:cxnSpMkLst>
        </pc:cxnChg>
        <pc:cxnChg chg="mod">
          <ac:chgData name="山出 啓輔" userId="ef93c5d0-a06f-4340-9a32-b91f9bf6c287" providerId="ADAL" clId="{FF6E7131-944C-4473-8F4D-6859793ADD60}" dt="2022-12-15T08:39:27.735" v="1075" actId="1036"/>
          <ac:cxnSpMkLst>
            <pc:docMk/>
            <pc:sldMk cId="3493675280" sldId="317"/>
            <ac:cxnSpMk id="56" creationId="{FC0941BD-E69B-C642-913F-3F2891CBD2C6}"/>
          </ac:cxnSpMkLst>
        </pc:cxnChg>
        <pc:cxnChg chg="mod">
          <ac:chgData name="山出 啓輔" userId="ef93c5d0-a06f-4340-9a32-b91f9bf6c287" providerId="ADAL" clId="{FF6E7131-944C-4473-8F4D-6859793ADD60}" dt="2022-12-15T08:39:27.735" v="1075" actId="1036"/>
          <ac:cxnSpMkLst>
            <pc:docMk/>
            <pc:sldMk cId="3493675280" sldId="317"/>
            <ac:cxnSpMk id="59" creationId="{FC0941BD-E69B-C642-913F-3F2891CBD2C6}"/>
          </ac:cxnSpMkLst>
        </pc:cxnChg>
      </pc:sldChg>
      <pc:sldChg chg="addSp delSp modSp mod">
        <pc:chgData name="山出 啓輔" userId="ef93c5d0-a06f-4340-9a32-b91f9bf6c287" providerId="ADAL" clId="{FF6E7131-944C-4473-8F4D-6859793ADD60}" dt="2022-12-15T05:17:29.845" v="368" actId="11529"/>
        <pc:sldMkLst>
          <pc:docMk/>
          <pc:sldMk cId="1540079665" sldId="320"/>
        </pc:sldMkLst>
        <pc:spChg chg="topLvl">
          <ac:chgData name="山出 啓輔" userId="ef93c5d0-a06f-4340-9a32-b91f9bf6c287" providerId="ADAL" clId="{FF6E7131-944C-4473-8F4D-6859793ADD60}" dt="2022-12-15T05:17:17.068" v="367" actId="478"/>
          <ac:spMkLst>
            <pc:docMk/>
            <pc:sldMk cId="1540079665" sldId="320"/>
            <ac:spMk id="31" creationId="{C4588DFC-C28A-4BF6-A8DD-939CB59D5300}"/>
          </ac:spMkLst>
        </pc:spChg>
        <pc:grpChg chg="mod">
          <ac:chgData name="山出 啓輔" userId="ef93c5d0-a06f-4340-9a32-b91f9bf6c287" providerId="ADAL" clId="{FF6E7131-944C-4473-8F4D-6859793ADD60}" dt="2022-12-15T05:16:32.816" v="359" actId="1076"/>
          <ac:grpSpMkLst>
            <pc:docMk/>
            <pc:sldMk cId="1540079665" sldId="320"/>
            <ac:grpSpMk id="27" creationId="{BD94966E-7113-4CB8-A67F-803026D90365}"/>
          </ac:grpSpMkLst>
        </pc:grpChg>
        <pc:grpChg chg="del">
          <ac:chgData name="山出 啓輔" userId="ef93c5d0-a06f-4340-9a32-b91f9bf6c287" providerId="ADAL" clId="{FF6E7131-944C-4473-8F4D-6859793ADD60}" dt="2022-12-15T05:17:17.068" v="367" actId="478"/>
          <ac:grpSpMkLst>
            <pc:docMk/>
            <pc:sldMk cId="1540079665" sldId="320"/>
            <ac:grpSpMk id="30" creationId="{C49C1940-5163-4B0B-97F0-55996DF45C34}"/>
          </ac:grpSpMkLst>
        </pc:grpChg>
        <pc:picChg chg="del">
          <ac:chgData name="山出 啓輔" userId="ef93c5d0-a06f-4340-9a32-b91f9bf6c287" providerId="ADAL" clId="{FF6E7131-944C-4473-8F4D-6859793ADD60}" dt="2022-12-15T05:16:34.998" v="360" actId="478"/>
          <ac:picMkLst>
            <pc:docMk/>
            <pc:sldMk cId="1540079665" sldId="320"/>
            <ac:picMk id="23" creationId="{23B40F06-57D9-414C-A23D-A8FB3AE36C41}"/>
          </ac:picMkLst>
        </pc:picChg>
        <pc:picChg chg="add mod">
          <ac:chgData name="山出 啓輔" userId="ef93c5d0-a06f-4340-9a32-b91f9bf6c287" providerId="ADAL" clId="{FF6E7131-944C-4473-8F4D-6859793ADD60}" dt="2022-12-15T05:16:41.919" v="362" actId="1076"/>
          <ac:picMkLst>
            <pc:docMk/>
            <pc:sldMk cId="1540079665" sldId="320"/>
            <ac:picMk id="25" creationId="{4F032DC9-E9B0-4499-8CE8-B61E4A7F08CE}"/>
          </ac:picMkLst>
        </pc:picChg>
        <pc:cxnChg chg="add">
          <ac:chgData name="山出 啓輔" userId="ef93c5d0-a06f-4340-9a32-b91f9bf6c287" providerId="ADAL" clId="{FF6E7131-944C-4473-8F4D-6859793ADD60}" dt="2022-12-15T05:17:29.845" v="368" actId="11529"/>
          <ac:cxnSpMkLst>
            <pc:docMk/>
            <pc:sldMk cId="1540079665" sldId="320"/>
            <ac:cxnSpMk id="14" creationId="{5875F51C-B4E4-4DF4-AA82-2B6C50019107}"/>
          </ac:cxnSpMkLst>
        </pc:cxnChg>
        <pc:cxnChg chg="del mod ord topLvl">
          <ac:chgData name="山出 啓輔" userId="ef93c5d0-a06f-4340-9a32-b91f9bf6c287" providerId="ADAL" clId="{FF6E7131-944C-4473-8F4D-6859793ADD60}" dt="2022-12-15T05:17:17.068" v="367" actId="478"/>
          <ac:cxnSpMkLst>
            <pc:docMk/>
            <pc:sldMk cId="1540079665" sldId="320"/>
            <ac:cxnSpMk id="32" creationId="{9C19A61D-3154-4CE3-821C-FFBF902DA640}"/>
          </ac:cxnSpMkLst>
        </pc:cxnChg>
      </pc:sldChg>
      <pc:sldChg chg="addSp delSp modSp mod">
        <pc:chgData name="山出 啓輔" userId="ef93c5d0-a06f-4340-9a32-b91f9bf6c287" providerId="ADAL" clId="{FF6E7131-944C-4473-8F4D-6859793ADD60}" dt="2022-12-15T05:18:18.431" v="370"/>
        <pc:sldMkLst>
          <pc:docMk/>
          <pc:sldMk cId="1424155956" sldId="383"/>
        </pc:sldMkLst>
        <pc:picChg chg="del">
          <ac:chgData name="山出 啓輔" userId="ef93c5d0-a06f-4340-9a32-b91f9bf6c287" providerId="ADAL" clId="{FF6E7131-944C-4473-8F4D-6859793ADD60}" dt="2022-12-15T05:18:14.189" v="369" actId="478"/>
          <ac:picMkLst>
            <pc:docMk/>
            <pc:sldMk cId="1424155956" sldId="383"/>
            <ac:picMk id="21" creationId="{262F4224-F71A-41CA-B6BD-410FDAC2803F}"/>
          </ac:picMkLst>
        </pc:picChg>
        <pc:picChg chg="add mod">
          <ac:chgData name="山出 啓輔" userId="ef93c5d0-a06f-4340-9a32-b91f9bf6c287" providerId="ADAL" clId="{FF6E7131-944C-4473-8F4D-6859793ADD60}" dt="2022-12-15T05:18:18.431" v="370"/>
          <ac:picMkLst>
            <pc:docMk/>
            <pc:sldMk cId="1424155956" sldId="383"/>
            <ac:picMk id="23" creationId="{CAD459E7-F7B6-4349-9A0C-1D681E1E390E}"/>
          </ac:picMkLst>
        </pc:picChg>
      </pc:sldChg>
      <pc:sldChg chg="modSp mod">
        <pc:chgData name="山出 啓輔" userId="ef93c5d0-a06f-4340-9a32-b91f9bf6c287" providerId="ADAL" clId="{FF6E7131-944C-4473-8F4D-6859793ADD60}" dt="2022-12-15T09:24:21.946" v="1158" actId="20577"/>
        <pc:sldMkLst>
          <pc:docMk/>
          <pc:sldMk cId="3489089586" sldId="2554"/>
        </pc:sldMkLst>
        <pc:spChg chg="mod">
          <ac:chgData name="山出 啓輔" userId="ef93c5d0-a06f-4340-9a32-b91f9bf6c287" providerId="ADAL" clId="{FF6E7131-944C-4473-8F4D-6859793ADD60}" dt="2022-12-15T09:24:21.946" v="1158" actId="20577"/>
          <ac:spMkLst>
            <pc:docMk/>
            <pc:sldMk cId="3489089586" sldId="2554"/>
            <ac:spMk id="9" creationId="{5A05C16D-A1E3-4EC1-91D6-060DB60393C0}"/>
          </ac:spMkLst>
        </pc:spChg>
      </pc:sldChg>
      <pc:sldChg chg="modSp mod">
        <pc:chgData name="山出 啓輔" userId="ef93c5d0-a06f-4340-9a32-b91f9bf6c287" providerId="ADAL" clId="{FF6E7131-944C-4473-8F4D-6859793ADD60}" dt="2022-12-15T09:27:59.991" v="1241" actId="20577"/>
        <pc:sldMkLst>
          <pc:docMk/>
          <pc:sldMk cId="1171556307" sldId="2555"/>
        </pc:sldMkLst>
        <pc:spChg chg="mod">
          <ac:chgData name="山出 啓輔" userId="ef93c5d0-a06f-4340-9a32-b91f9bf6c287" providerId="ADAL" clId="{FF6E7131-944C-4473-8F4D-6859793ADD60}" dt="2022-12-15T08:20:51.459" v="571" actId="14100"/>
          <ac:spMkLst>
            <pc:docMk/>
            <pc:sldMk cId="1171556307" sldId="2555"/>
            <ac:spMk id="25" creationId="{67405B1E-2526-4AB2-8A69-ABE4A4615587}"/>
          </ac:spMkLst>
        </pc:spChg>
        <pc:spChg chg="mod">
          <ac:chgData name="山出 啓輔" userId="ef93c5d0-a06f-4340-9a32-b91f9bf6c287" providerId="ADAL" clId="{FF6E7131-944C-4473-8F4D-6859793ADD60}" dt="2022-12-15T09:27:59.991" v="1241" actId="20577"/>
          <ac:spMkLst>
            <pc:docMk/>
            <pc:sldMk cId="1171556307" sldId="2555"/>
            <ac:spMk id="26" creationId="{4542DE78-BC01-41E6-A4D1-4F5EDFE6DF6A}"/>
          </ac:spMkLst>
        </pc:spChg>
        <pc:spChg chg="mod">
          <ac:chgData name="山出 啓輔" userId="ef93c5d0-a06f-4340-9a32-b91f9bf6c287" providerId="ADAL" clId="{FF6E7131-944C-4473-8F4D-6859793ADD60}" dt="2022-12-15T08:19:26.904" v="545" actId="14100"/>
          <ac:spMkLst>
            <pc:docMk/>
            <pc:sldMk cId="1171556307" sldId="2555"/>
            <ac:spMk id="58" creationId="{C3D36CA9-A9EF-4575-A192-B3F428D2F415}"/>
          </ac:spMkLst>
        </pc:spChg>
        <pc:spChg chg="mod">
          <ac:chgData name="山出 啓輔" userId="ef93c5d0-a06f-4340-9a32-b91f9bf6c287" providerId="ADAL" clId="{FF6E7131-944C-4473-8F4D-6859793ADD60}" dt="2022-12-15T08:19:38.846" v="555" actId="14100"/>
          <ac:spMkLst>
            <pc:docMk/>
            <pc:sldMk cId="1171556307" sldId="2555"/>
            <ac:spMk id="69" creationId="{87ADAF76-A99E-494B-A600-169FDBC36125}"/>
          </ac:spMkLst>
        </pc:spChg>
        <pc:spChg chg="mod">
          <ac:chgData name="山出 啓輔" userId="ef93c5d0-a06f-4340-9a32-b91f9bf6c287" providerId="ADAL" clId="{FF6E7131-944C-4473-8F4D-6859793ADD60}" dt="2022-12-15T08:19:30.410" v="554" actId="1036"/>
          <ac:spMkLst>
            <pc:docMk/>
            <pc:sldMk cId="1171556307" sldId="2555"/>
            <ac:spMk id="70" creationId="{B5AB0A12-D245-4397-BF97-C1BDE6228480}"/>
          </ac:spMkLst>
        </pc:spChg>
      </pc:sldChg>
      <pc:sldChg chg="modSp mod">
        <pc:chgData name="山出 啓輔" userId="ef93c5d0-a06f-4340-9a32-b91f9bf6c287" providerId="ADAL" clId="{FF6E7131-944C-4473-8F4D-6859793ADD60}" dt="2022-12-15T08:29:27.378" v="594" actId="20577"/>
        <pc:sldMkLst>
          <pc:docMk/>
          <pc:sldMk cId="1679669010" sldId="2556"/>
        </pc:sldMkLst>
        <pc:spChg chg="mod">
          <ac:chgData name="山出 啓輔" userId="ef93c5d0-a06f-4340-9a32-b91f9bf6c287" providerId="ADAL" clId="{FF6E7131-944C-4473-8F4D-6859793ADD60}" dt="2022-12-15T08:29:27.378" v="594" actId="20577"/>
          <ac:spMkLst>
            <pc:docMk/>
            <pc:sldMk cId="1679669010" sldId="2556"/>
            <ac:spMk id="25" creationId="{0B7F9C3C-3FDC-44DA-9BC7-C4B23199AA4E}"/>
          </ac:spMkLst>
        </pc:spChg>
      </pc:sldChg>
      <pc:sldChg chg="modSp mod">
        <pc:chgData name="山出 啓輔" userId="ef93c5d0-a06f-4340-9a32-b91f9bf6c287" providerId="ADAL" clId="{FF6E7131-944C-4473-8F4D-6859793ADD60}" dt="2022-12-15T09:31:01.801" v="1354" actId="20577"/>
        <pc:sldMkLst>
          <pc:docMk/>
          <pc:sldMk cId="1043526248" sldId="2557"/>
        </pc:sldMkLst>
        <pc:spChg chg="mod">
          <ac:chgData name="山出 啓輔" userId="ef93c5d0-a06f-4340-9a32-b91f9bf6c287" providerId="ADAL" clId="{FF6E7131-944C-4473-8F4D-6859793ADD60}" dt="2022-12-15T09:31:01.801" v="1354" actId="20577"/>
          <ac:spMkLst>
            <pc:docMk/>
            <pc:sldMk cId="1043526248" sldId="2557"/>
            <ac:spMk id="6" creationId="{19DC32FC-D211-476B-81F8-37E8CCEE37BC}"/>
          </ac:spMkLst>
        </pc:spChg>
        <pc:spChg chg="mod">
          <ac:chgData name="山出 啓輔" userId="ef93c5d0-a06f-4340-9a32-b91f9bf6c287" providerId="ADAL" clId="{FF6E7131-944C-4473-8F4D-6859793ADD60}" dt="2022-12-15T05:19:32.066" v="495" actId="20577"/>
          <ac:spMkLst>
            <pc:docMk/>
            <pc:sldMk cId="1043526248" sldId="2557"/>
            <ac:spMk id="43" creationId="{E27EBEC1-7105-47CB-B8B7-E493E3700277}"/>
          </ac:spMkLst>
        </pc:spChg>
      </pc:sldChg>
      <pc:sldChg chg="addSp delSp modSp mod">
        <pc:chgData name="山出 啓輔" userId="ef93c5d0-a06f-4340-9a32-b91f9bf6c287" providerId="ADAL" clId="{FF6E7131-944C-4473-8F4D-6859793ADD60}" dt="2022-12-15T05:10:55.138" v="358" actId="1036"/>
        <pc:sldMkLst>
          <pc:docMk/>
          <pc:sldMk cId="2598029740" sldId="2559"/>
        </pc:sldMkLst>
        <pc:spChg chg="add mod">
          <ac:chgData name="山出 啓輔" userId="ef93c5d0-a06f-4340-9a32-b91f9bf6c287" providerId="ADAL" clId="{FF6E7131-944C-4473-8F4D-6859793ADD60}" dt="2022-12-14T23:26:26.674" v="329"/>
          <ac:spMkLst>
            <pc:docMk/>
            <pc:sldMk cId="2598029740" sldId="2559"/>
            <ac:spMk id="7" creationId="{5473E404-440E-4AED-9743-CA9AF3E6739E}"/>
          </ac:spMkLst>
        </pc:spChg>
        <pc:spChg chg="add mod">
          <ac:chgData name="山出 啓輔" userId="ef93c5d0-a06f-4340-9a32-b91f9bf6c287" providerId="ADAL" clId="{FF6E7131-944C-4473-8F4D-6859793ADD60}" dt="2022-12-14T23:26:32.300" v="331" actId="13926"/>
          <ac:spMkLst>
            <pc:docMk/>
            <pc:sldMk cId="2598029740" sldId="2559"/>
            <ac:spMk id="8" creationId="{27A1D1E4-3828-4FC0-A639-637F7FC176CB}"/>
          </ac:spMkLst>
        </pc:spChg>
        <pc:spChg chg="del">
          <ac:chgData name="山出 啓輔" userId="ef93c5d0-a06f-4340-9a32-b91f9bf6c287" providerId="ADAL" clId="{FF6E7131-944C-4473-8F4D-6859793ADD60}" dt="2022-12-14T23:26:23.883" v="328" actId="478"/>
          <ac:spMkLst>
            <pc:docMk/>
            <pc:sldMk cId="2598029740" sldId="2559"/>
            <ac:spMk id="20" creationId="{BD0CF862-2195-42F5-BD3E-D8A2E56E06EE}"/>
          </ac:spMkLst>
        </pc:spChg>
        <pc:spChg chg="del">
          <ac:chgData name="山出 啓輔" userId="ef93c5d0-a06f-4340-9a32-b91f9bf6c287" providerId="ADAL" clId="{FF6E7131-944C-4473-8F4D-6859793ADD60}" dt="2022-12-14T23:26:23.883" v="328" actId="478"/>
          <ac:spMkLst>
            <pc:docMk/>
            <pc:sldMk cId="2598029740" sldId="2559"/>
            <ac:spMk id="25" creationId="{0B7F9C3C-3FDC-44DA-9BC7-C4B23199AA4E}"/>
          </ac:spMkLst>
        </pc:spChg>
        <pc:picChg chg="mod">
          <ac:chgData name="山出 啓輔" userId="ef93c5d0-a06f-4340-9a32-b91f9bf6c287" providerId="ADAL" clId="{FF6E7131-944C-4473-8F4D-6859793ADD60}" dt="2022-12-15T05:10:55.138" v="358" actId="1036"/>
          <ac:picMkLst>
            <pc:docMk/>
            <pc:sldMk cId="2598029740" sldId="2559"/>
            <ac:picMk id="4" creationId="{7D0DCF8D-8912-46A0-95C0-5CA00D5DED46}"/>
          </ac:picMkLst>
        </pc:picChg>
      </pc:sldChg>
      <pc:sldChg chg="addSp delSp modSp mod">
        <pc:chgData name="山出 啓輔" userId="ef93c5d0-a06f-4340-9a32-b91f9bf6c287" providerId="ADAL" clId="{FF6E7131-944C-4473-8F4D-6859793ADD60}" dt="2022-12-15T09:27:20.765" v="1220" actId="20577"/>
        <pc:sldMkLst>
          <pc:docMk/>
          <pc:sldMk cId="224073645" sldId="2560"/>
        </pc:sldMkLst>
        <pc:spChg chg="mod">
          <ac:chgData name="山出 啓輔" userId="ef93c5d0-a06f-4340-9a32-b91f9bf6c287" providerId="ADAL" clId="{FF6E7131-944C-4473-8F4D-6859793ADD60}" dt="2022-12-15T09:27:20.765" v="1220" actId="20577"/>
          <ac:spMkLst>
            <pc:docMk/>
            <pc:sldMk cId="224073645" sldId="2560"/>
            <ac:spMk id="9" creationId="{5A05C16D-A1E3-4EC1-91D6-060DB60393C0}"/>
          </ac:spMkLst>
        </pc:spChg>
        <pc:graphicFrameChg chg="del">
          <ac:chgData name="山出 啓輔" userId="ef93c5d0-a06f-4340-9a32-b91f9bf6c287" providerId="ADAL" clId="{FF6E7131-944C-4473-8F4D-6859793ADD60}" dt="2022-12-14T23:24:23.024" v="324" actId="478"/>
          <ac:graphicFrameMkLst>
            <pc:docMk/>
            <pc:sldMk cId="224073645" sldId="2560"/>
            <ac:graphicFrameMk id="7" creationId="{976AD41B-1DC3-4685-A6F5-9A6ED2D92243}"/>
          </ac:graphicFrameMkLst>
        </pc:graphicFrameChg>
        <pc:graphicFrameChg chg="add mod modGraphic">
          <ac:chgData name="山出 啓輔" userId="ef93c5d0-a06f-4340-9a32-b91f9bf6c287" providerId="ADAL" clId="{FF6E7131-944C-4473-8F4D-6859793ADD60}" dt="2022-12-15T08:16:01.034" v="504" actId="20577"/>
          <ac:graphicFrameMkLst>
            <pc:docMk/>
            <pc:sldMk cId="224073645" sldId="2560"/>
            <ac:graphicFrameMk id="11" creationId="{A1A50876-A74A-4F99-BD6E-50BAEEC6D19E}"/>
          </ac:graphicFrameMkLst>
        </pc:graphicFrameChg>
      </pc:sldChg>
      <pc:sldChg chg="modSp mod">
        <pc:chgData name="山出 啓輔" userId="ef93c5d0-a06f-4340-9a32-b91f9bf6c287" providerId="ADAL" clId="{FF6E7131-944C-4473-8F4D-6859793ADD60}" dt="2022-12-15T09:30:39.793" v="1321" actId="20577"/>
        <pc:sldMkLst>
          <pc:docMk/>
          <pc:sldMk cId="2764919511" sldId="2562"/>
        </pc:sldMkLst>
        <pc:spChg chg="mod">
          <ac:chgData name="山出 啓輔" userId="ef93c5d0-a06f-4340-9a32-b91f9bf6c287" providerId="ADAL" clId="{FF6E7131-944C-4473-8F4D-6859793ADD60}" dt="2022-12-15T08:23:00.647" v="572" actId="14100"/>
          <ac:spMkLst>
            <pc:docMk/>
            <pc:sldMk cId="2764919511" sldId="2562"/>
            <ac:spMk id="2" creationId="{BCAFA609-BDCD-41F6-9DC0-32E43C96DD02}"/>
          </ac:spMkLst>
        </pc:spChg>
        <pc:spChg chg="mod">
          <ac:chgData name="山出 啓輔" userId="ef93c5d0-a06f-4340-9a32-b91f9bf6c287" providerId="ADAL" clId="{FF6E7131-944C-4473-8F4D-6859793ADD60}" dt="2022-12-15T09:30:39.793" v="1321" actId="20577"/>
          <ac:spMkLst>
            <pc:docMk/>
            <pc:sldMk cId="2764919511" sldId="2562"/>
            <ac:spMk id="26" creationId="{4542DE78-BC01-41E6-A4D1-4F5EDFE6DF6A}"/>
          </ac:spMkLst>
        </pc:spChg>
      </pc:sldChg>
      <pc:sldChg chg="modSp mod">
        <pc:chgData name="山出 啓輔" userId="ef93c5d0-a06f-4340-9a32-b91f9bf6c287" providerId="ADAL" clId="{FF6E7131-944C-4473-8F4D-6859793ADD60}" dt="2022-12-15T08:32:12.916" v="619" actId="20577"/>
        <pc:sldMkLst>
          <pc:docMk/>
          <pc:sldMk cId="390970673" sldId="2563"/>
        </pc:sldMkLst>
        <pc:spChg chg="mod">
          <ac:chgData name="山出 啓輔" userId="ef93c5d0-a06f-4340-9a32-b91f9bf6c287" providerId="ADAL" clId="{FF6E7131-944C-4473-8F4D-6859793ADD60}" dt="2022-12-15T08:32:12.916" v="619" actId="20577"/>
          <ac:spMkLst>
            <pc:docMk/>
            <pc:sldMk cId="390970673" sldId="2563"/>
            <ac:spMk id="8" creationId="{E90EC45E-3633-43E3-A7E1-3AE67D4BEFE2}"/>
          </ac:spMkLst>
        </pc:spChg>
        <pc:spChg chg="mod">
          <ac:chgData name="山出 啓輔" userId="ef93c5d0-a06f-4340-9a32-b91f9bf6c287" providerId="ADAL" clId="{FF6E7131-944C-4473-8F4D-6859793ADD60}" dt="2022-12-14T09:08:42.379" v="318" actId="14100"/>
          <ac:spMkLst>
            <pc:docMk/>
            <pc:sldMk cId="390970673" sldId="2563"/>
            <ac:spMk id="43" creationId="{08DF0D0E-A685-463D-B15B-4011DCA95E87}"/>
          </ac:spMkLst>
        </pc:spChg>
        <pc:spChg chg="mod">
          <ac:chgData name="山出 啓輔" userId="ef93c5d0-a06f-4340-9a32-b91f9bf6c287" providerId="ADAL" clId="{FF6E7131-944C-4473-8F4D-6859793ADD60}" dt="2022-12-14T09:08:45.097" v="323" actId="1036"/>
          <ac:spMkLst>
            <pc:docMk/>
            <pc:sldMk cId="390970673" sldId="2563"/>
            <ac:spMk id="52" creationId="{1696C635-8061-418C-B46E-4D204A105121}"/>
          </ac:spMkLst>
        </pc:spChg>
        <pc:spChg chg="mod">
          <ac:chgData name="山出 啓輔" userId="ef93c5d0-a06f-4340-9a32-b91f9bf6c287" providerId="ADAL" clId="{FF6E7131-944C-4473-8F4D-6859793ADD60}" dt="2022-12-15T05:10:36.192" v="353" actId="1035"/>
          <ac:spMkLst>
            <pc:docMk/>
            <pc:sldMk cId="390970673" sldId="2563"/>
            <ac:spMk id="53" creationId="{8D019CEA-C8B5-4A73-BDBA-EF36D8F2D3B1}"/>
          </ac:spMkLst>
        </pc:spChg>
      </pc:sldChg>
      <pc:sldChg chg="modSp mod">
        <pc:chgData name="山出 啓輔" userId="ef93c5d0-a06f-4340-9a32-b91f9bf6c287" providerId="ADAL" clId="{FF6E7131-944C-4473-8F4D-6859793ADD60}" dt="2022-12-15T09:22:11.781" v="1095" actId="20577"/>
        <pc:sldMkLst>
          <pc:docMk/>
          <pc:sldMk cId="1996322949" sldId="2608"/>
        </pc:sldMkLst>
        <pc:spChg chg="mod">
          <ac:chgData name="山出 啓輔" userId="ef93c5d0-a06f-4340-9a32-b91f9bf6c287" providerId="ADAL" clId="{FF6E7131-944C-4473-8F4D-6859793ADD60}" dt="2022-12-15T09:22:11.781" v="1095" actId="20577"/>
          <ac:spMkLst>
            <pc:docMk/>
            <pc:sldMk cId="1996322949" sldId="2608"/>
            <ac:spMk id="10" creationId="{F9E4111D-DF76-4C5C-A81F-92FFB294A218}"/>
          </ac:spMkLst>
        </pc:spChg>
      </pc:sldChg>
      <pc:sldChg chg="modSp mod">
        <pc:chgData name="山出 啓輔" userId="ef93c5d0-a06f-4340-9a32-b91f9bf6c287" providerId="ADAL" clId="{FF6E7131-944C-4473-8F4D-6859793ADD60}" dt="2022-12-15T09:21:39.531" v="1085" actId="20577"/>
        <pc:sldMkLst>
          <pc:docMk/>
          <pc:sldMk cId="60777555" sldId="2147473078"/>
        </pc:sldMkLst>
        <pc:spChg chg="mod">
          <ac:chgData name="山出 啓輔" userId="ef93c5d0-a06f-4340-9a32-b91f9bf6c287" providerId="ADAL" clId="{FF6E7131-944C-4473-8F4D-6859793ADD60}" dt="2022-12-15T09:21:39.531" v="1085" actId="20577"/>
          <ac:spMkLst>
            <pc:docMk/>
            <pc:sldMk cId="60777555" sldId="2147473078"/>
            <ac:spMk id="50" creationId="{00000000-0000-0000-0000-000000000000}"/>
          </ac:spMkLst>
        </pc:spChg>
      </pc:sldChg>
    </pc:docChg>
  </pc:docChgLst>
  <pc:docChgLst>
    <pc:chgData name="高山 直" userId="S::n-takayama@nochubank.or.jp::1a27ffab-8d67-4694-a171-cf73a5a85779" providerId="AD" clId="Web-{59AC6D42-8D94-488D-5DE0-3E411BFDAB39}"/>
    <pc:docChg chg="modSld">
      <pc:chgData name="高山 直" userId="S::n-takayama@nochubank.or.jp::1a27ffab-8d67-4694-a171-cf73a5a85779" providerId="AD" clId="Web-{59AC6D42-8D94-488D-5DE0-3E411BFDAB39}" dt="2023-02-21T07:02:18.004" v="100" actId="20577"/>
      <pc:docMkLst>
        <pc:docMk/>
      </pc:docMkLst>
      <pc:sldChg chg="modSp">
        <pc:chgData name="高山 直" userId="S::n-takayama@nochubank.or.jp::1a27ffab-8d67-4694-a171-cf73a5a85779" providerId="AD" clId="Web-{59AC6D42-8D94-488D-5DE0-3E411BFDAB39}" dt="2023-02-21T07:02:18.004" v="100" actId="20577"/>
        <pc:sldMkLst>
          <pc:docMk/>
          <pc:sldMk cId="466057865" sldId="2147473088"/>
        </pc:sldMkLst>
        <pc:spChg chg="mod">
          <ac:chgData name="高山 直" userId="S::n-takayama@nochubank.or.jp::1a27ffab-8d67-4694-a171-cf73a5a85779" providerId="AD" clId="Web-{59AC6D42-8D94-488D-5DE0-3E411BFDAB39}" dt="2023-02-21T07:02:18.004" v="100" actId="20577"/>
          <ac:spMkLst>
            <pc:docMk/>
            <pc:sldMk cId="466057865" sldId="2147473088"/>
            <ac:spMk id="6" creationId="{5778A349-204B-43A6-A53B-892F8DCEE1AD}"/>
          </ac:spMkLst>
        </pc:spChg>
      </pc:sldChg>
    </pc:docChg>
  </pc:docChgLst>
  <pc:docChgLst>
    <pc:chgData name="高山 直" userId="1a27ffab-8d67-4694-a171-cf73a5a85779" providerId="ADAL" clId="{2EA398D8-FBA7-43C4-9C6F-7F9113542BF5}"/>
    <pc:docChg chg="undo custSel addSld delSld modSld">
      <pc:chgData name="高山 直" userId="1a27ffab-8d67-4694-a171-cf73a5a85779" providerId="ADAL" clId="{2EA398D8-FBA7-43C4-9C6F-7F9113542BF5}" dt="2023-01-23T04:40:19.884" v="7563" actId="20577"/>
      <pc:docMkLst>
        <pc:docMk/>
      </pc:docMkLst>
      <pc:sldChg chg="modSp mod">
        <pc:chgData name="高山 直" userId="1a27ffab-8d67-4694-a171-cf73a5a85779" providerId="ADAL" clId="{2EA398D8-FBA7-43C4-9C6F-7F9113542BF5}" dt="2023-01-23T00:41:13.108" v="755" actId="113"/>
        <pc:sldMkLst>
          <pc:docMk/>
          <pc:sldMk cId="1552312560" sldId="256"/>
        </pc:sldMkLst>
        <pc:spChg chg="mod">
          <ac:chgData name="高山 直" userId="1a27ffab-8d67-4694-a171-cf73a5a85779" providerId="ADAL" clId="{2EA398D8-FBA7-43C4-9C6F-7F9113542BF5}" dt="2023-01-23T00:41:13.108" v="755" actId="113"/>
          <ac:spMkLst>
            <pc:docMk/>
            <pc:sldMk cId="1552312560" sldId="256"/>
            <ac:spMk id="4" creationId="{00000000-0000-0000-0000-000000000000}"/>
          </ac:spMkLst>
        </pc:spChg>
        <pc:spChg chg="mod">
          <ac:chgData name="高山 直" userId="1a27ffab-8d67-4694-a171-cf73a5a85779" providerId="ADAL" clId="{2EA398D8-FBA7-43C4-9C6F-7F9113542BF5}" dt="2023-01-23T00:31:09.940" v="1" actId="20577"/>
          <ac:spMkLst>
            <pc:docMk/>
            <pc:sldMk cId="1552312560" sldId="256"/>
            <ac:spMk id="5" creationId="{00000000-0000-0000-0000-000000000000}"/>
          </ac:spMkLst>
        </pc:spChg>
        <pc:spChg chg="mod">
          <ac:chgData name="高山 直" userId="1a27ffab-8d67-4694-a171-cf73a5a85779" providerId="ADAL" clId="{2EA398D8-FBA7-43C4-9C6F-7F9113542BF5}" dt="2023-01-23T00:31:29.596" v="26" actId="6549"/>
          <ac:spMkLst>
            <pc:docMk/>
            <pc:sldMk cId="1552312560" sldId="256"/>
            <ac:spMk id="7" creationId="{00000000-0000-0000-0000-000000000000}"/>
          </ac:spMkLst>
        </pc:spChg>
      </pc:sldChg>
      <pc:sldChg chg="add del">
        <pc:chgData name="高山 直" userId="1a27ffab-8d67-4694-a171-cf73a5a85779" providerId="ADAL" clId="{2EA398D8-FBA7-43C4-9C6F-7F9113542BF5}" dt="2023-01-23T00:44:51.577" v="880" actId="47"/>
        <pc:sldMkLst>
          <pc:docMk/>
          <pc:sldMk cId="1342090871" sldId="257"/>
        </pc:sldMkLst>
      </pc:sldChg>
      <pc:sldChg chg="add del">
        <pc:chgData name="高山 直" userId="1a27ffab-8d67-4694-a171-cf73a5a85779" providerId="ADAL" clId="{2EA398D8-FBA7-43C4-9C6F-7F9113542BF5}" dt="2023-01-23T00:45:46.998" v="961" actId="47"/>
        <pc:sldMkLst>
          <pc:docMk/>
          <pc:sldMk cId="2017697919" sldId="258"/>
        </pc:sldMkLst>
      </pc:sldChg>
      <pc:sldChg chg="add del">
        <pc:chgData name="高山 直" userId="1a27ffab-8d67-4694-a171-cf73a5a85779" providerId="ADAL" clId="{2EA398D8-FBA7-43C4-9C6F-7F9113542BF5}" dt="2023-01-23T03:10:49.305" v="3236" actId="47"/>
        <pc:sldMkLst>
          <pc:docMk/>
          <pc:sldMk cId="2602763183" sldId="259"/>
        </pc:sldMkLst>
      </pc:sldChg>
      <pc:sldChg chg="del">
        <pc:chgData name="高山 直" userId="1a27ffab-8d67-4694-a171-cf73a5a85779" providerId="ADAL" clId="{2EA398D8-FBA7-43C4-9C6F-7F9113542BF5}" dt="2023-01-23T04:26:49.988" v="7142" actId="47"/>
        <pc:sldMkLst>
          <pc:docMk/>
          <pc:sldMk cId="4185234268" sldId="315"/>
        </pc:sldMkLst>
      </pc:sldChg>
      <pc:sldChg chg="del">
        <pc:chgData name="高山 直" userId="1a27ffab-8d67-4694-a171-cf73a5a85779" providerId="ADAL" clId="{2EA398D8-FBA7-43C4-9C6F-7F9113542BF5}" dt="2023-01-23T04:26:49.988" v="7142" actId="47"/>
        <pc:sldMkLst>
          <pc:docMk/>
          <pc:sldMk cId="1272757708" sldId="316"/>
        </pc:sldMkLst>
      </pc:sldChg>
      <pc:sldChg chg="del">
        <pc:chgData name="高山 直" userId="1a27ffab-8d67-4694-a171-cf73a5a85779" providerId="ADAL" clId="{2EA398D8-FBA7-43C4-9C6F-7F9113542BF5}" dt="2023-01-23T04:26:49.988" v="7142" actId="47"/>
        <pc:sldMkLst>
          <pc:docMk/>
          <pc:sldMk cId="3493675280" sldId="317"/>
        </pc:sldMkLst>
      </pc:sldChg>
      <pc:sldChg chg="del">
        <pc:chgData name="高山 直" userId="1a27ffab-8d67-4694-a171-cf73a5a85779" providerId="ADAL" clId="{2EA398D8-FBA7-43C4-9C6F-7F9113542BF5}" dt="2023-01-23T04:26:49.988" v="7142" actId="47"/>
        <pc:sldMkLst>
          <pc:docMk/>
          <pc:sldMk cId="2209792768" sldId="318"/>
        </pc:sldMkLst>
      </pc:sldChg>
      <pc:sldChg chg="del">
        <pc:chgData name="高山 直" userId="1a27ffab-8d67-4694-a171-cf73a5a85779" providerId="ADAL" clId="{2EA398D8-FBA7-43C4-9C6F-7F9113542BF5}" dt="2023-01-23T04:26:49.988" v="7142" actId="47"/>
        <pc:sldMkLst>
          <pc:docMk/>
          <pc:sldMk cId="4172455646" sldId="319"/>
        </pc:sldMkLst>
      </pc:sldChg>
      <pc:sldChg chg="del">
        <pc:chgData name="高山 直" userId="1a27ffab-8d67-4694-a171-cf73a5a85779" providerId="ADAL" clId="{2EA398D8-FBA7-43C4-9C6F-7F9113542BF5}" dt="2023-01-23T04:26:49.988" v="7142" actId="47"/>
        <pc:sldMkLst>
          <pc:docMk/>
          <pc:sldMk cId="1540079665" sldId="320"/>
        </pc:sldMkLst>
      </pc:sldChg>
      <pc:sldChg chg="del">
        <pc:chgData name="高山 直" userId="1a27ffab-8d67-4694-a171-cf73a5a85779" providerId="ADAL" clId="{2EA398D8-FBA7-43C4-9C6F-7F9113542BF5}" dt="2023-01-23T04:26:49.988" v="7142" actId="47"/>
        <pc:sldMkLst>
          <pc:docMk/>
          <pc:sldMk cId="751758415" sldId="379"/>
        </pc:sldMkLst>
      </pc:sldChg>
      <pc:sldChg chg="del">
        <pc:chgData name="高山 直" userId="1a27ffab-8d67-4694-a171-cf73a5a85779" providerId="ADAL" clId="{2EA398D8-FBA7-43C4-9C6F-7F9113542BF5}" dt="2023-01-23T04:26:49.988" v="7142" actId="47"/>
        <pc:sldMkLst>
          <pc:docMk/>
          <pc:sldMk cId="1424155956" sldId="383"/>
        </pc:sldMkLst>
      </pc:sldChg>
      <pc:sldChg chg="del">
        <pc:chgData name="高山 直" userId="1a27ffab-8d67-4694-a171-cf73a5a85779" providerId="ADAL" clId="{2EA398D8-FBA7-43C4-9C6F-7F9113542BF5}" dt="2023-01-23T04:26:49.988" v="7142" actId="47"/>
        <pc:sldMkLst>
          <pc:docMk/>
          <pc:sldMk cId="801053426" sldId="384"/>
        </pc:sldMkLst>
      </pc:sldChg>
      <pc:sldChg chg="del">
        <pc:chgData name="高山 直" userId="1a27ffab-8d67-4694-a171-cf73a5a85779" providerId="ADAL" clId="{2EA398D8-FBA7-43C4-9C6F-7F9113542BF5}" dt="2023-01-23T04:26:49.988" v="7142" actId="47"/>
        <pc:sldMkLst>
          <pc:docMk/>
          <pc:sldMk cId="3978742853" sldId="385"/>
        </pc:sldMkLst>
      </pc:sldChg>
      <pc:sldChg chg="del">
        <pc:chgData name="高山 直" userId="1a27ffab-8d67-4694-a171-cf73a5a85779" providerId="ADAL" clId="{2EA398D8-FBA7-43C4-9C6F-7F9113542BF5}" dt="2023-01-23T04:26:49.988" v="7142" actId="47"/>
        <pc:sldMkLst>
          <pc:docMk/>
          <pc:sldMk cId="3065369360" sldId="386"/>
        </pc:sldMkLst>
      </pc:sldChg>
      <pc:sldChg chg="del">
        <pc:chgData name="高山 直" userId="1a27ffab-8d67-4694-a171-cf73a5a85779" providerId="ADAL" clId="{2EA398D8-FBA7-43C4-9C6F-7F9113542BF5}" dt="2023-01-23T04:26:49.988" v="7142" actId="47"/>
        <pc:sldMkLst>
          <pc:docMk/>
          <pc:sldMk cId="2848589898" sldId="387"/>
        </pc:sldMkLst>
      </pc:sldChg>
      <pc:sldChg chg="del">
        <pc:chgData name="高山 直" userId="1a27ffab-8d67-4694-a171-cf73a5a85779" providerId="ADAL" clId="{2EA398D8-FBA7-43C4-9C6F-7F9113542BF5}" dt="2023-01-23T04:26:49.988" v="7142" actId="47"/>
        <pc:sldMkLst>
          <pc:docMk/>
          <pc:sldMk cId="3249516218" sldId="2550"/>
        </pc:sldMkLst>
      </pc:sldChg>
      <pc:sldChg chg="del">
        <pc:chgData name="高山 直" userId="1a27ffab-8d67-4694-a171-cf73a5a85779" providerId="ADAL" clId="{2EA398D8-FBA7-43C4-9C6F-7F9113542BF5}" dt="2023-01-23T04:26:49.988" v="7142" actId="47"/>
        <pc:sldMkLst>
          <pc:docMk/>
          <pc:sldMk cId="1543867707" sldId="2551"/>
        </pc:sldMkLst>
      </pc:sldChg>
      <pc:sldChg chg="addSp delSp modSp mod">
        <pc:chgData name="高山 直" userId="1a27ffab-8d67-4694-a171-cf73a5a85779" providerId="ADAL" clId="{2EA398D8-FBA7-43C4-9C6F-7F9113542BF5}" dt="2023-01-23T01:31:43.329" v="2662" actId="20577"/>
        <pc:sldMkLst>
          <pc:docMk/>
          <pc:sldMk cId="960641622" sldId="2553"/>
        </pc:sldMkLst>
        <pc:spChg chg="del">
          <ac:chgData name="高山 直" userId="1a27ffab-8d67-4694-a171-cf73a5a85779" providerId="ADAL" clId="{2EA398D8-FBA7-43C4-9C6F-7F9113542BF5}" dt="2023-01-23T00:31:50.893" v="51" actId="478"/>
          <ac:spMkLst>
            <pc:docMk/>
            <pc:sldMk cId="960641622" sldId="2553"/>
            <ac:spMk id="2" creationId="{EFA16A2E-B3BF-4DE4-A211-5BDF1D75AEE2}"/>
          </ac:spMkLst>
        </pc:spChg>
        <pc:spChg chg="del">
          <ac:chgData name="高山 直" userId="1a27ffab-8d67-4694-a171-cf73a5a85779" providerId="ADAL" clId="{2EA398D8-FBA7-43C4-9C6F-7F9113542BF5}" dt="2023-01-23T00:31:50.893" v="51" actId="478"/>
          <ac:spMkLst>
            <pc:docMk/>
            <pc:sldMk cId="960641622" sldId="2553"/>
            <ac:spMk id="3" creationId="{45398BF2-7895-46C8-883D-F2D30530EEF6}"/>
          </ac:spMkLst>
        </pc:spChg>
        <pc:spChg chg="del">
          <ac:chgData name="高山 直" userId="1a27ffab-8d67-4694-a171-cf73a5a85779" providerId="ADAL" clId="{2EA398D8-FBA7-43C4-9C6F-7F9113542BF5}" dt="2023-01-23T00:31:50.893" v="51" actId="478"/>
          <ac:spMkLst>
            <pc:docMk/>
            <pc:sldMk cId="960641622" sldId="2553"/>
            <ac:spMk id="4" creationId="{33209069-B203-4661-972F-223BC88B38DD}"/>
          </ac:spMkLst>
        </pc:spChg>
        <pc:spChg chg="add mod">
          <ac:chgData name="高山 直" userId="1a27ffab-8d67-4694-a171-cf73a5a85779" providerId="ADAL" clId="{2EA398D8-FBA7-43C4-9C6F-7F9113542BF5}" dt="2023-01-23T01:31:43.329" v="2662" actId="20577"/>
          <ac:spMkLst>
            <pc:docMk/>
            <pc:sldMk cId="960641622" sldId="2553"/>
            <ac:spMk id="6" creationId="{4A205B8E-D653-4DD0-8604-FB1BDD5DE488}"/>
          </ac:spMkLst>
        </pc:spChg>
      </pc:sldChg>
      <pc:sldChg chg="del">
        <pc:chgData name="高山 直" userId="1a27ffab-8d67-4694-a171-cf73a5a85779" providerId="ADAL" clId="{2EA398D8-FBA7-43C4-9C6F-7F9113542BF5}" dt="2023-01-23T04:26:49.988" v="7142" actId="47"/>
        <pc:sldMkLst>
          <pc:docMk/>
          <pc:sldMk cId="3489089586" sldId="2554"/>
        </pc:sldMkLst>
      </pc:sldChg>
      <pc:sldChg chg="del">
        <pc:chgData name="高山 直" userId="1a27ffab-8d67-4694-a171-cf73a5a85779" providerId="ADAL" clId="{2EA398D8-FBA7-43C4-9C6F-7F9113542BF5}" dt="2023-01-23T04:26:49.988" v="7142" actId="47"/>
        <pc:sldMkLst>
          <pc:docMk/>
          <pc:sldMk cId="1171556307" sldId="2555"/>
        </pc:sldMkLst>
      </pc:sldChg>
      <pc:sldChg chg="del">
        <pc:chgData name="高山 直" userId="1a27ffab-8d67-4694-a171-cf73a5a85779" providerId="ADAL" clId="{2EA398D8-FBA7-43C4-9C6F-7F9113542BF5}" dt="2023-01-23T04:26:49.988" v="7142" actId="47"/>
        <pc:sldMkLst>
          <pc:docMk/>
          <pc:sldMk cId="1679669010" sldId="2556"/>
        </pc:sldMkLst>
      </pc:sldChg>
      <pc:sldChg chg="del">
        <pc:chgData name="高山 直" userId="1a27ffab-8d67-4694-a171-cf73a5a85779" providerId="ADAL" clId="{2EA398D8-FBA7-43C4-9C6F-7F9113542BF5}" dt="2023-01-23T04:26:49.988" v="7142" actId="47"/>
        <pc:sldMkLst>
          <pc:docMk/>
          <pc:sldMk cId="1043526248" sldId="2557"/>
        </pc:sldMkLst>
      </pc:sldChg>
      <pc:sldChg chg="del">
        <pc:chgData name="高山 直" userId="1a27ffab-8d67-4694-a171-cf73a5a85779" providerId="ADAL" clId="{2EA398D8-FBA7-43C4-9C6F-7F9113542BF5}" dt="2023-01-23T04:26:49.988" v="7142" actId="47"/>
        <pc:sldMkLst>
          <pc:docMk/>
          <pc:sldMk cId="2598029740" sldId="2559"/>
        </pc:sldMkLst>
      </pc:sldChg>
      <pc:sldChg chg="del">
        <pc:chgData name="高山 直" userId="1a27ffab-8d67-4694-a171-cf73a5a85779" providerId="ADAL" clId="{2EA398D8-FBA7-43C4-9C6F-7F9113542BF5}" dt="2023-01-23T04:26:49.988" v="7142" actId="47"/>
        <pc:sldMkLst>
          <pc:docMk/>
          <pc:sldMk cId="224073645" sldId="2560"/>
        </pc:sldMkLst>
      </pc:sldChg>
      <pc:sldChg chg="del">
        <pc:chgData name="高山 直" userId="1a27ffab-8d67-4694-a171-cf73a5a85779" providerId="ADAL" clId="{2EA398D8-FBA7-43C4-9C6F-7F9113542BF5}" dt="2023-01-23T04:26:49.988" v="7142" actId="47"/>
        <pc:sldMkLst>
          <pc:docMk/>
          <pc:sldMk cId="4231836310" sldId="2561"/>
        </pc:sldMkLst>
      </pc:sldChg>
      <pc:sldChg chg="del">
        <pc:chgData name="高山 直" userId="1a27ffab-8d67-4694-a171-cf73a5a85779" providerId="ADAL" clId="{2EA398D8-FBA7-43C4-9C6F-7F9113542BF5}" dt="2023-01-23T04:26:49.988" v="7142" actId="47"/>
        <pc:sldMkLst>
          <pc:docMk/>
          <pc:sldMk cId="2764919511" sldId="2562"/>
        </pc:sldMkLst>
      </pc:sldChg>
      <pc:sldChg chg="del">
        <pc:chgData name="高山 直" userId="1a27ffab-8d67-4694-a171-cf73a5a85779" providerId="ADAL" clId="{2EA398D8-FBA7-43C4-9C6F-7F9113542BF5}" dt="2023-01-23T04:26:49.988" v="7142" actId="47"/>
        <pc:sldMkLst>
          <pc:docMk/>
          <pc:sldMk cId="390970673" sldId="2563"/>
        </pc:sldMkLst>
      </pc:sldChg>
      <pc:sldChg chg="del">
        <pc:chgData name="高山 直" userId="1a27ffab-8d67-4694-a171-cf73a5a85779" providerId="ADAL" clId="{2EA398D8-FBA7-43C4-9C6F-7F9113542BF5}" dt="2023-01-23T04:26:49.988" v="7142" actId="47"/>
        <pc:sldMkLst>
          <pc:docMk/>
          <pc:sldMk cId="3882833739" sldId="2564"/>
        </pc:sldMkLst>
      </pc:sldChg>
      <pc:sldChg chg="del">
        <pc:chgData name="高山 直" userId="1a27ffab-8d67-4694-a171-cf73a5a85779" providerId="ADAL" clId="{2EA398D8-FBA7-43C4-9C6F-7F9113542BF5}" dt="2023-01-23T04:26:49.988" v="7142" actId="47"/>
        <pc:sldMkLst>
          <pc:docMk/>
          <pc:sldMk cId="2795812287" sldId="2565"/>
        </pc:sldMkLst>
      </pc:sldChg>
      <pc:sldChg chg="del">
        <pc:chgData name="高山 直" userId="1a27ffab-8d67-4694-a171-cf73a5a85779" providerId="ADAL" clId="{2EA398D8-FBA7-43C4-9C6F-7F9113542BF5}" dt="2023-01-23T04:26:49.988" v="7142" actId="47"/>
        <pc:sldMkLst>
          <pc:docMk/>
          <pc:sldMk cId="1996322949" sldId="2608"/>
        </pc:sldMkLst>
      </pc:sldChg>
      <pc:sldChg chg="del">
        <pc:chgData name="高山 直" userId="1a27ffab-8d67-4694-a171-cf73a5a85779" providerId="ADAL" clId="{2EA398D8-FBA7-43C4-9C6F-7F9113542BF5}" dt="2023-01-23T04:26:49.988" v="7142" actId="47"/>
        <pc:sldMkLst>
          <pc:docMk/>
          <pc:sldMk cId="852997020" sldId="2147473077"/>
        </pc:sldMkLst>
      </pc:sldChg>
      <pc:sldChg chg="del">
        <pc:chgData name="高山 直" userId="1a27ffab-8d67-4694-a171-cf73a5a85779" providerId="ADAL" clId="{2EA398D8-FBA7-43C4-9C6F-7F9113542BF5}" dt="2023-01-23T04:26:49.988" v="7142" actId="47"/>
        <pc:sldMkLst>
          <pc:docMk/>
          <pc:sldMk cId="60777555" sldId="2147473078"/>
        </pc:sldMkLst>
      </pc:sldChg>
      <pc:sldChg chg="add del">
        <pc:chgData name="高山 直" userId="1a27ffab-8d67-4694-a171-cf73a5a85779" providerId="ADAL" clId="{2EA398D8-FBA7-43C4-9C6F-7F9113542BF5}" dt="2023-01-23T00:47:47.657" v="1041" actId="47"/>
        <pc:sldMkLst>
          <pc:docMk/>
          <pc:sldMk cId="1506603319" sldId="2147473079"/>
        </pc:sldMkLst>
      </pc:sldChg>
      <pc:sldChg chg="addSp delSp modSp add mod">
        <pc:chgData name="高山 直" userId="1a27ffab-8d67-4694-a171-cf73a5a85779" providerId="ADAL" clId="{2EA398D8-FBA7-43C4-9C6F-7F9113542BF5}" dt="2023-01-23T00:46:29.001" v="965" actId="20577"/>
        <pc:sldMkLst>
          <pc:docMk/>
          <pc:sldMk cId="3739268654" sldId="2147473080"/>
        </pc:sldMkLst>
        <pc:spChg chg="del">
          <ac:chgData name="高山 直" userId="1a27ffab-8d67-4694-a171-cf73a5a85779" providerId="ADAL" clId="{2EA398D8-FBA7-43C4-9C6F-7F9113542BF5}" dt="2023-01-23T00:43:10.506" v="843" actId="478"/>
          <ac:spMkLst>
            <pc:docMk/>
            <pc:sldMk cId="3739268654" sldId="2147473080"/>
            <ac:spMk id="2" creationId="{2A582CE0-AC02-4F99-A7F7-78F912EDF925}"/>
          </ac:spMkLst>
        </pc:spChg>
        <pc:spChg chg="del">
          <ac:chgData name="高山 直" userId="1a27ffab-8d67-4694-a171-cf73a5a85779" providerId="ADAL" clId="{2EA398D8-FBA7-43C4-9C6F-7F9113542BF5}" dt="2023-01-23T00:43:10.506" v="843" actId="478"/>
          <ac:spMkLst>
            <pc:docMk/>
            <pc:sldMk cId="3739268654" sldId="2147473080"/>
            <ac:spMk id="3" creationId="{37AE6072-4420-4665-92F2-D175A40EEF78}"/>
          </ac:spMkLst>
        </pc:spChg>
        <pc:spChg chg="mod">
          <ac:chgData name="高山 直" userId="1a27ffab-8d67-4694-a171-cf73a5a85779" providerId="ADAL" clId="{2EA398D8-FBA7-43C4-9C6F-7F9113542BF5}" dt="2023-01-23T00:46:29.001" v="965" actId="20577"/>
          <ac:spMkLst>
            <pc:docMk/>
            <pc:sldMk cId="3739268654" sldId="2147473080"/>
            <ac:spMk id="7" creationId="{752C34CD-4D0D-45DB-A9BB-FA3B9097D7F5}"/>
          </ac:spMkLst>
        </pc:spChg>
        <pc:spChg chg="del">
          <ac:chgData name="高山 直" userId="1a27ffab-8d67-4694-a171-cf73a5a85779" providerId="ADAL" clId="{2EA398D8-FBA7-43C4-9C6F-7F9113542BF5}" dt="2023-01-23T00:43:10.506" v="843" actId="478"/>
          <ac:spMkLst>
            <pc:docMk/>
            <pc:sldMk cId="3739268654" sldId="2147473080"/>
            <ac:spMk id="8" creationId="{A213F84B-BDA3-449D-86C7-2B6DE113A79A}"/>
          </ac:spMkLst>
        </pc:spChg>
        <pc:spChg chg="del">
          <ac:chgData name="高山 直" userId="1a27ffab-8d67-4694-a171-cf73a5a85779" providerId="ADAL" clId="{2EA398D8-FBA7-43C4-9C6F-7F9113542BF5}" dt="2023-01-23T00:43:10.506" v="843" actId="478"/>
          <ac:spMkLst>
            <pc:docMk/>
            <pc:sldMk cId="3739268654" sldId="2147473080"/>
            <ac:spMk id="9" creationId="{626736A9-319C-49E3-9A0F-0A257A393362}"/>
          </ac:spMkLst>
        </pc:spChg>
        <pc:spChg chg="del">
          <ac:chgData name="高山 直" userId="1a27ffab-8d67-4694-a171-cf73a5a85779" providerId="ADAL" clId="{2EA398D8-FBA7-43C4-9C6F-7F9113542BF5}" dt="2023-01-23T00:43:10.506" v="843" actId="478"/>
          <ac:spMkLst>
            <pc:docMk/>
            <pc:sldMk cId="3739268654" sldId="2147473080"/>
            <ac:spMk id="15" creationId="{516F0137-9C9E-4CD0-8C11-0B135B042649}"/>
          </ac:spMkLst>
        </pc:spChg>
        <pc:spChg chg="del">
          <ac:chgData name="高山 直" userId="1a27ffab-8d67-4694-a171-cf73a5a85779" providerId="ADAL" clId="{2EA398D8-FBA7-43C4-9C6F-7F9113542BF5}" dt="2023-01-23T00:43:10.506" v="843" actId="478"/>
          <ac:spMkLst>
            <pc:docMk/>
            <pc:sldMk cId="3739268654" sldId="2147473080"/>
            <ac:spMk id="17" creationId="{8A678F31-D466-4729-8CDF-EC964A87C1A9}"/>
          </ac:spMkLst>
        </pc:spChg>
        <pc:spChg chg="del">
          <ac:chgData name="高山 直" userId="1a27ffab-8d67-4694-a171-cf73a5a85779" providerId="ADAL" clId="{2EA398D8-FBA7-43C4-9C6F-7F9113542BF5}" dt="2023-01-23T00:43:10.506" v="843" actId="478"/>
          <ac:spMkLst>
            <pc:docMk/>
            <pc:sldMk cId="3739268654" sldId="2147473080"/>
            <ac:spMk id="18" creationId="{494BFCDE-445B-4D6B-A14D-9D8807F67DD6}"/>
          </ac:spMkLst>
        </pc:spChg>
        <pc:spChg chg="del">
          <ac:chgData name="高山 直" userId="1a27ffab-8d67-4694-a171-cf73a5a85779" providerId="ADAL" clId="{2EA398D8-FBA7-43C4-9C6F-7F9113542BF5}" dt="2023-01-23T00:43:10.506" v="843" actId="478"/>
          <ac:spMkLst>
            <pc:docMk/>
            <pc:sldMk cId="3739268654" sldId="2147473080"/>
            <ac:spMk id="19" creationId="{20497A09-5CE6-49EF-A0DE-BAC3D2CD4CBB}"/>
          </ac:spMkLst>
        </pc:spChg>
        <pc:spChg chg="del">
          <ac:chgData name="高山 直" userId="1a27ffab-8d67-4694-a171-cf73a5a85779" providerId="ADAL" clId="{2EA398D8-FBA7-43C4-9C6F-7F9113542BF5}" dt="2023-01-23T00:43:10.506" v="843" actId="478"/>
          <ac:spMkLst>
            <pc:docMk/>
            <pc:sldMk cId="3739268654" sldId="2147473080"/>
            <ac:spMk id="23" creationId="{1A1B95E6-1B6C-4289-9E76-5F30277ACBFF}"/>
          </ac:spMkLst>
        </pc:spChg>
        <pc:spChg chg="del">
          <ac:chgData name="高山 直" userId="1a27ffab-8d67-4694-a171-cf73a5a85779" providerId="ADAL" clId="{2EA398D8-FBA7-43C4-9C6F-7F9113542BF5}" dt="2023-01-23T00:43:10.506" v="843" actId="478"/>
          <ac:spMkLst>
            <pc:docMk/>
            <pc:sldMk cId="3739268654" sldId="2147473080"/>
            <ac:spMk id="27" creationId="{4A293902-08D1-4DCA-84BD-B70CC602D4F5}"/>
          </ac:spMkLst>
        </pc:spChg>
        <pc:spChg chg="del">
          <ac:chgData name="高山 直" userId="1a27ffab-8d67-4694-a171-cf73a5a85779" providerId="ADAL" clId="{2EA398D8-FBA7-43C4-9C6F-7F9113542BF5}" dt="2023-01-23T00:43:10.506" v="843" actId="478"/>
          <ac:spMkLst>
            <pc:docMk/>
            <pc:sldMk cId="3739268654" sldId="2147473080"/>
            <ac:spMk id="31" creationId="{AA7A10C4-DB43-4A0D-BBB4-7432DF35BE26}"/>
          </ac:spMkLst>
        </pc:spChg>
        <pc:spChg chg="del">
          <ac:chgData name="高山 直" userId="1a27ffab-8d67-4694-a171-cf73a5a85779" providerId="ADAL" clId="{2EA398D8-FBA7-43C4-9C6F-7F9113542BF5}" dt="2023-01-23T00:43:10.506" v="843" actId="478"/>
          <ac:spMkLst>
            <pc:docMk/>
            <pc:sldMk cId="3739268654" sldId="2147473080"/>
            <ac:spMk id="32" creationId="{A3DA54C6-70F9-47F1-9B1C-443894641E4D}"/>
          </ac:spMkLst>
        </pc:spChg>
        <pc:spChg chg="del">
          <ac:chgData name="高山 直" userId="1a27ffab-8d67-4694-a171-cf73a5a85779" providerId="ADAL" clId="{2EA398D8-FBA7-43C4-9C6F-7F9113542BF5}" dt="2023-01-23T00:43:10.506" v="843" actId="478"/>
          <ac:spMkLst>
            <pc:docMk/>
            <pc:sldMk cId="3739268654" sldId="2147473080"/>
            <ac:spMk id="33" creationId="{D0247831-C6CC-4C82-8068-35021B5D1D4D}"/>
          </ac:spMkLst>
        </pc:spChg>
        <pc:spChg chg="del">
          <ac:chgData name="高山 直" userId="1a27ffab-8d67-4694-a171-cf73a5a85779" providerId="ADAL" clId="{2EA398D8-FBA7-43C4-9C6F-7F9113542BF5}" dt="2023-01-23T00:43:10.506" v="843" actId="478"/>
          <ac:spMkLst>
            <pc:docMk/>
            <pc:sldMk cId="3739268654" sldId="2147473080"/>
            <ac:spMk id="34" creationId="{0456F750-81C9-4498-9F55-7AED356AC45E}"/>
          </ac:spMkLst>
        </pc:spChg>
        <pc:spChg chg="del">
          <ac:chgData name="高山 直" userId="1a27ffab-8d67-4694-a171-cf73a5a85779" providerId="ADAL" clId="{2EA398D8-FBA7-43C4-9C6F-7F9113542BF5}" dt="2023-01-23T00:43:10.506" v="843" actId="478"/>
          <ac:spMkLst>
            <pc:docMk/>
            <pc:sldMk cId="3739268654" sldId="2147473080"/>
            <ac:spMk id="35" creationId="{F5058913-45CA-4272-85BC-1EAC656ACCA7}"/>
          </ac:spMkLst>
        </pc:spChg>
        <pc:spChg chg="del">
          <ac:chgData name="高山 直" userId="1a27ffab-8d67-4694-a171-cf73a5a85779" providerId="ADAL" clId="{2EA398D8-FBA7-43C4-9C6F-7F9113542BF5}" dt="2023-01-23T00:43:10.506" v="843" actId="478"/>
          <ac:spMkLst>
            <pc:docMk/>
            <pc:sldMk cId="3739268654" sldId="2147473080"/>
            <ac:spMk id="36" creationId="{15F43539-7FEA-473D-A833-E900682DE852}"/>
          </ac:spMkLst>
        </pc:spChg>
        <pc:spChg chg="del">
          <ac:chgData name="高山 直" userId="1a27ffab-8d67-4694-a171-cf73a5a85779" providerId="ADAL" clId="{2EA398D8-FBA7-43C4-9C6F-7F9113542BF5}" dt="2023-01-23T00:43:10.506" v="843" actId="478"/>
          <ac:spMkLst>
            <pc:docMk/>
            <pc:sldMk cId="3739268654" sldId="2147473080"/>
            <ac:spMk id="37" creationId="{9BE12471-5C06-4CE2-9CF9-34FE7CE225F4}"/>
          </ac:spMkLst>
        </pc:spChg>
        <pc:spChg chg="del">
          <ac:chgData name="高山 直" userId="1a27ffab-8d67-4694-a171-cf73a5a85779" providerId="ADAL" clId="{2EA398D8-FBA7-43C4-9C6F-7F9113542BF5}" dt="2023-01-23T00:43:10.506" v="843" actId="478"/>
          <ac:spMkLst>
            <pc:docMk/>
            <pc:sldMk cId="3739268654" sldId="2147473080"/>
            <ac:spMk id="38" creationId="{5B1C3BC1-6254-42CD-BBF2-3F19123A8FC8}"/>
          </ac:spMkLst>
        </pc:spChg>
        <pc:spChg chg="del">
          <ac:chgData name="高山 直" userId="1a27ffab-8d67-4694-a171-cf73a5a85779" providerId="ADAL" clId="{2EA398D8-FBA7-43C4-9C6F-7F9113542BF5}" dt="2023-01-23T00:43:10.506" v="843" actId="478"/>
          <ac:spMkLst>
            <pc:docMk/>
            <pc:sldMk cId="3739268654" sldId="2147473080"/>
            <ac:spMk id="39" creationId="{D0E2F174-4D00-47D1-B135-FC7F88D78CC7}"/>
          </ac:spMkLst>
        </pc:spChg>
        <pc:spChg chg="del">
          <ac:chgData name="高山 直" userId="1a27ffab-8d67-4694-a171-cf73a5a85779" providerId="ADAL" clId="{2EA398D8-FBA7-43C4-9C6F-7F9113542BF5}" dt="2023-01-23T00:43:10.506" v="843" actId="478"/>
          <ac:spMkLst>
            <pc:docMk/>
            <pc:sldMk cId="3739268654" sldId="2147473080"/>
            <ac:spMk id="40" creationId="{9718EE74-0A00-4214-8D3D-D2B566C3AC21}"/>
          </ac:spMkLst>
        </pc:spChg>
        <pc:spChg chg="del">
          <ac:chgData name="高山 直" userId="1a27ffab-8d67-4694-a171-cf73a5a85779" providerId="ADAL" clId="{2EA398D8-FBA7-43C4-9C6F-7F9113542BF5}" dt="2023-01-23T00:43:10.506" v="843" actId="478"/>
          <ac:spMkLst>
            <pc:docMk/>
            <pc:sldMk cId="3739268654" sldId="2147473080"/>
            <ac:spMk id="41" creationId="{32082D07-68FF-403C-958B-A2A301AFE334}"/>
          </ac:spMkLst>
        </pc:spChg>
        <pc:spChg chg="add mod">
          <ac:chgData name="高山 直" userId="1a27ffab-8d67-4694-a171-cf73a5a85779" providerId="ADAL" clId="{2EA398D8-FBA7-43C4-9C6F-7F9113542BF5}" dt="2023-01-23T00:43:24.057" v="844"/>
          <ac:spMkLst>
            <pc:docMk/>
            <pc:sldMk cId="3739268654" sldId="2147473080"/>
            <ac:spMk id="42" creationId="{347CDE47-F3B6-4C5B-B7AF-0F93C19B4CF6}"/>
          </ac:spMkLst>
        </pc:spChg>
        <pc:spChg chg="add mod">
          <ac:chgData name="高山 直" userId="1a27ffab-8d67-4694-a171-cf73a5a85779" providerId="ADAL" clId="{2EA398D8-FBA7-43C4-9C6F-7F9113542BF5}" dt="2023-01-23T00:43:24.057" v="844"/>
          <ac:spMkLst>
            <pc:docMk/>
            <pc:sldMk cId="3739268654" sldId="2147473080"/>
            <ac:spMk id="44" creationId="{27A2DE65-B06B-4758-AA7F-E3216C2125D6}"/>
          </ac:spMkLst>
        </pc:spChg>
        <pc:spChg chg="add mod">
          <ac:chgData name="高山 直" userId="1a27ffab-8d67-4694-a171-cf73a5a85779" providerId="ADAL" clId="{2EA398D8-FBA7-43C4-9C6F-7F9113542BF5}" dt="2023-01-23T00:43:24.057" v="844"/>
          <ac:spMkLst>
            <pc:docMk/>
            <pc:sldMk cId="3739268654" sldId="2147473080"/>
            <ac:spMk id="46" creationId="{F677F820-19C2-47D3-9160-421BBDBB7A9A}"/>
          </ac:spMkLst>
        </pc:spChg>
        <pc:spChg chg="add mod">
          <ac:chgData name="高山 直" userId="1a27ffab-8d67-4694-a171-cf73a5a85779" providerId="ADAL" clId="{2EA398D8-FBA7-43C4-9C6F-7F9113542BF5}" dt="2023-01-23T00:43:24.057" v="844"/>
          <ac:spMkLst>
            <pc:docMk/>
            <pc:sldMk cId="3739268654" sldId="2147473080"/>
            <ac:spMk id="47" creationId="{52A30E79-8301-499D-8773-26FF369E82F0}"/>
          </ac:spMkLst>
        </pc:spChg>
        <pc:spChg chg="add mod">
          <ac:chgData name="高山 直" userId="1a27ffab-8d67-4694-a171-cf73a5a85779" providerId="ADAL" clId="{2EA398D8-FBA7-43C4-9C6F-7F9113542BF5}" dt="2023-01-23T00:43:24.057" v="844"/>
          <ac:spMkLst>
            <pc:docMk/>
            <pc:sldMk cId="3739268654" sldId="2147473080"/>
            <ac:spMk id="48" creationId="{A0D50D0D-29EC-4348-BC30-36B4E67B41E5}"/>
          </ac:spMkLst>
        </pc:spChg>
        <pc:spChg chg="del">
          <ac:chgData name="高山 直" userId="1a27ffab-8d67-4694-a171-cf73a5a85779" providerId="ADAL" clId="{2EA398D8-FBA7-43C4-9C6F-7F9113542BF5}" dt="2023-01-23T00:43:10.506" v="843" actId="478"/>
          <ac:spMkLst>
            <pc:docMk/>
            <pc:sldMk cId="3739268654" sldId="2147473080"/>
            <ac:spMk id="53" creationId="{CAC7CEAC-EB9B-4E15-9B0C-89841C2DD974}"/>
          </ac:spMkLst>
        </pc:spChg>
        <pc:graphicFrameChg chg="del">
          <ac:chgData name="高山 直" userId="1a27ffab-8d67-4694-a171-cf73a5a85779" providerId="ADAL" clId="{2EA398D8-FBA7-43C4-9C6F-7F9113542BF5}" dt="2023-01-23T00:43:10.506" v="843" actId="478"/>
          <ac:graphicFrameMkLst>
            <pc:docMk/>
            <pc:sldMk cId="3739268654" sldId="2147473080"/>
            <ac:graphicFrameMk id="13" creationId="{DFA37DEB-2EB9-4CCF-B3AF-3E32A2D44B93}"/>
          </ac:graphicFrameMkLst>
        </pc:graphicFrameChg>
        <pc:graphicFrameChg chg="del">
          <ac:chgData name="高山 直" userId="1a27ffab-8d67-4694-a171-cf73a5a85779" providerId="ADAL" clId="{2EA398D8-FBA7-43C4-9C6F-7F9113542BF5}" dt="2023-01-23T00:43:10.506" v="843" actId="478"/>
          <ac:graphicFrameMkLst>
            <pc:docMk/>
            <pc:sldMk cId="3739268654" sldId="2147473080"/>
            <ac:graphicFrameMk id="14" creationId="{31293113-4E9A-453F-A46E-B5DD917A742C}"/>
          </ac:graphicFrameMkLst>
        </pc:graphicFrameChg>
        <pc:graphicFrameChg chg="del">
          <ac:chgData name="高山 直" userId="1a27ffab-8d67-4694-a171-cf73a5a85779" providerId="ADAL" clId="{2EA398D8-FBA7-43C4-9C6F-7F9113542BF5}" dt="2023-01-23T00:43:10.506" v="843" actId="478"/>
          <ac:graphicFrameMkLst>
            <pc:docMk/>
            <pc:sldMk cId="3739268654" sldId="2147473080"/>
            <ac:graphicFrameMk id="16" creationId="{23721366-AD57-4E63-AE79-1698FEAEE7AC}"/>
          </ac:graphicFrameMkLst>
        </pc:graphicFrameChg>
        <pc:graphicFrameChg chg="del">
          <ac:chgData name="高山 直" userId="1a27ffab-8d67-4694-a171-cf73a5a85779" providerId="ADAL" clId="{2EA398D8-FBA7-43C4-9C6F-7F9113542BF5}" dt="2023-01-23T00:43:10.506" v="843" actId="478"/>
          <ac:graphicFrameMkLst>
            <pc:docMk/>
            <pc:sldMk cId="3739268654" sldId="2147473080"/>
            <ac:graphicFrameMk id="26" creationId="{78DE7A55-531E-45C6-82BD-ED5EEED94634}"/>
          </ac:graphicFrameMkLst>
        </pc:graphicFrameChg>
        <pc:graphicFrameChg chg="del">
          <ac:chgData name="高山 直" userId="1a27ffab-8d67-4694-a171-cf73a5a85779" providerId="ADAL" clId="{2EA398D8-FBA7-43C4-9C6F-7F9113542BF5}" dt="2023-01-23T00:43:10.506" v="843" actId="478"/>
          <ac:graphicFrameMkLst>
            <pc:docMk/>
            <pc:sldMk cId="3739268654" sldId="2147473080"/>
            <ac:graphicFrameMk id="29" creationId="{448AF837-6576-4B0B-B425-39CEC6260A36}"/>
          </ac:graphicFrameMkLst>
        </pc:graphicFrameChg>
        <pc:graphicFrameChg chg="add mod">
          <ac:chgData name="高山 直" userId="1a27ffab-8d67-4694-a171-cf73a5a85779" providerId="ADAL" clId="{2EA398D8-FBA7-43C4-9C6F-7F9113542BF5}" dt="2023-01-23T00:43:24.057" v="844"/>
          <ac:graphicFrameMkLst>
            <pc:docMk/>
            <pc:sldMk cId="3739268654" sldId="2147473080"/>
            <ac:graphicFrameMk id="43" creationId="{7451C7E7-C423-4044-B038-9C9FE2A42300}"/>
          </ac:graphicFrameMkLst>
        </pc:graphicFrameChg>
        <pc:graphicFrameChg chg="add mod">
          <ac:chgData name="高山 直" userId="1a27ffab-8d67-4694-a171-cf73a5a85779" providerId="ADAL" clId="{2EA398D8-FBA7-43C4-9C6F-7F9113542BF5}" dt="2023-01-23T00:43:24.057" v="844"/>
          <ac:graphicFrameMkLst>
            <pc:docMk/>
            <pc:sldMk cId="3739268654" sldId="2147473080"/>
            <ac:graphicFrameMk id="45" creationId="{AB9E7A64-B69E-4153-AB69-27A53910FDA5}"/>
          </ac:graphicFrameMkLst>
        </pc:graphicFrameChg>
        <pc:cxnChg chg="del">
          <ac:chgData name="高山 直" userId="1a27ffab-8d67-4694-a171-cf73a5a85779" providerId="ADAL" clId="{2EA398D8-FBA7-43C4-9C6F-7F9113542BF5}" dt="2023-01-23T00:43:10.506" v="843" actId="478"/>
          <ac:cxnSpMkLst>
            <pc:docMk/>
            <pc:sldMk cId="3739268654" sldId="2147473080"/>
            <ac:cxnSpMk id="4" creationId="{221E68A3-14B7-485F-925E-02A2704616DE}"/>
          </ac:cxnSpMkLst>
        </pc:cxnChg>
        <pc:cxnChg chg="del">
          <ac:chgData name="高山 直" userId="1a27ffab-8d67-4694-a171-cf73a5a85779" providerId="ADAL" clId="{2EA398D8-FBA7-43C4-9C6F-7F9113542BF5}" dt="2023-01-23T00:43:10.506" v="843" actId="478"/>
          <ac:cxnSpMkLst>
            <pc:docMk/>
            <pc:sldMk cId="3739268654" sldId="2147473080"/>
            <ac:cxnSpMk id="5" creationId="{D31F2809-EB9B-4301-971A-97851961620B}"/>
          </ac:cxnSpMkLst>
        </pc:cxnChg>
        <pc:cxnChg chg="del">
          <ac:chgData name="高山 直" userId="1a27ffab-8d67-4694-a171-cf73a5a85779" providerId="ADAL" clId="{2EA398D8-FBA7-43C4-9C6F-7F9113542BF5}" dt="2023-01-23T00:43:10.506" v="843" actId="478"/>
          <ac:cxnSpMkLst>
            <pc:docMk/>
            <pc:sldMk cId="3739268654" sldId="2147473080"/>
            <ac:cxnSpMk id="10" creationId="{C83C32C2-C4AC-4113-9F3D-60F4B8C58D3E}"/>
          </ac:cxnSpMkLst>
        </pc:cxnChg>
        <pc:cxnChg chg="del">
          <ac:chgData name="高山 直" userId="1a27ffab-8d67-4694-a171-cf73a5a85779" providerId="ADAL" clId="{2EA398D8-FBA7-43C4-9C6F-7F9113542BF5}" dt="2023-01-23T00:43:10.506" v="843" actId="478"/>
          <ac:cxnSpMkLst>
            <pc:docMk/>
            <pc:sldMk cId="3739268654" sldId="2147473080"/>
            <ac:cxnSpMk id="28" creationId="{594692DB-2706-4E35-AD84-61B66348BEF8}"/>
          </ac:cxnSpMkLst>
        </pc:cxnChg>
        <pc:cxnChg chg="del">
          <ac:chgData name="高山 直" userId="1a27ffab-8d67-4694-a171-cf73a5a85779" providerId="ADAL" clId="{2EA398D8-FBA7-43C4-9C6F-7F9113542BF5}" dt="2023-01-23T00:43:10.506" v="843" actId="478"/>
          <ac:cxnSpMkLst>
            <pc:docMk/>
            <pc:sldMk cId="3739268654" sldId="2147473080"/>
            <ac:cxnSpMk id="30" creationId="{B8AEE397-12FA-4797-92FD-51DB0E725BCD}"/>
          </ac:cxnSpMkLst>
        </pc:cxnChg>
      </pc:sldChg>
      <pc:sldChg chg="addSp delSp modSp add mod">
        <pc:chgData name="高山 直" userId="1a27ffab-8d67-4694-a171-cf73a5a85779" providerId="ADAL" clId="{2EA398D8-FBA7-43C4-9C6F-7F9113542BF5}" dt="2023-01-23T00:46:34.281" v="966" actId="6549"/>
        <pc:sldMkLst>
          <pc:docMk/>
          <pc:sldMk cId="4066997549" sldId="2147473081"/>
        </pc:sldMkLst>
        <pc:spChg chg="mod">
          <ac:chgData name="高山 直" userId="1a27ffab-8d67-4694-a171-cf73a5a85779" providerId="ADAL" clId="{2EA398D8-FBA7-43C4-9C6F-7F9113542BF5}" dt="2023-01-23T00:46:34.281" v="966" actId="6549"/>
          <ac:spMkLst>
            <pc:docMk/>
            <pc:sldMk cId="4066997549" sldId="2147473081"/>
            <ac:spMk id="7" creationId="{752C34CD-4D0D-45DB-A9BB-FA3B9097D7F5}"/>
          </ac:spMkLst>
        </pc:spChg>
        <pc:spChg chg="add mod">
          <ac:chgData name="高山 直" userId="1a27ffab-8d67-4694-a171-cf73a5a85779" providerId="ADAL" clId="{2EA398D8-FBA7-43C4-9C6F-7F9113542BF5}" dt="2023-01-23T00:45:18.726" v="883"/>
          <ac:spMkLst>
            <pc:docMk/>
            <pc:sldMk cId="4066997549" sldId="2147473081"/>
            <ac:spMk id="11" creationId="{FEB53FD5-9AD1-4AAA-8EBB-6D79C11E6C16}"/>
          </ac:spMkLst>
        </pc:spChg>
        <pc:spChg chg="add mod">
          <ac:chgData name="高山 直" userId="1a27ffab-8d67-4694-a171-cf73a5a85779" providerId="ADAL" clId="{2EA398D8-FBA7-43C4-9C6F-7F9113542BF5}" dt="2023-01-23T00:45:18.726" v="883"/>
          <ac:spMkLst>
            <pc:docMk/>
            <pc:sldMk cId="4066997549" sldId="2147473081"/>
            <ac:spMk id="13" creationId="{AA429A67-3EF6-4A65-893A-A80D7984674B}"/>
          </ac:spMkLst>
        </pc:spChg>
        <pc:spChg chg="del">
          <ac:chgData name="高山 直" userId="1a27ffab-8d67-4694-a171-cf73a5a85779" providerId="ADAL" clId="{2EA398D8-FBA7-43C4-9C6F-7F9113542BF5}" dt="2023-01-23T00:45:07.211" v="882" actId="478"/>
          <ac:spMkLst>
            <pc:docMk/>
            <pc:sldMk cId="4066997549" sldId="2147473081"/>
            <ac:spMk id="42" creationId="{347CDE47-F3B6-4C5B-B7AF-0F93C19B4CF6}"/>
          </ac:spMkLst>
        </pc:spChg>
        <pc:spChg chg="del">
          <ac:chgData name="高山 直" userId="1a27ffab-8d67-4694-a171-cf73a5a85779" providerId="ADAL" clId="{2EA398D8-FBA7-43C4-9C6F-7F9113542BF5}" dt="2023-01-23T00:45:07.211" v="882" actId="478"/>
          <ac:spMkLst>
            <pc:docMk/>
            <pc:sldMk cId="4066997549" sldId="2147473081"/>
            <ac:spMk id="44" creationId="{27A2DE65-B06B-4758-AA7F-E3216C2125D6}"/>
          </ac:spMkLst>
        </pc:spChg>
        <pc:spChg chg="del">
          <ac:chgData name="高山 直" userId="1a27ffab-8d67-4694-a171-cf73a5a85779" providerId="ADAL" clId="{2EA398D8-FBA7-43C4-9C6F-7F9113542BF5}" dt="2023-01-23T00:45:07.211" v="882" actId="478"/>
          <ac:spMkLst>
            <pc:docMk/>
            <pc:sldMk cId="4066997549" sldId="2147473081"/>
            <ac:spMk id="46" creationId="{F677F820-19C2-47D3-9160-421BBDBB7A9A}"/>
          </ac:spMkLst>
        </pc:spChg>
        <pc:spChg chg="del">
          <ac:chgData name="高山 直" userId="1a27ffab-8d67-4694-a171-cf73a5a85779" providerId="ADAL" clId="{2EA398D8-FBA7-43C4-9C6F-7F9113542BF5}" dt="2023-01-23T00:45:07.211" v="882" actId="478"/>
          <ac:spMkLst>
            <pc:docMk/>
            <pc:sldMk cId="4066997549" sldId="2147473081"/>
            <ac:spMk id="47" creationId="{52A30E79-8301-499D-8773-26FF369E82F0}"/>
          </ac:spMkLst>
        </pc:spChg>
        <pc:spChg chg="del">
          <ac:chgData name="高山 直" userId="1a27ffab-8d67-4694-a171-cf73a5a85779" providerId="ADAL" clId="{2EA398D8-FBA7-43C4-9C6F-7F9113542BF5}" dt="2023-01-23T00:45:07.211" v="882" actId="478"/>
          <ac:spMkLst>
            <pc:docMk/>
            <pc:sldMk cId="4066997549" sldId="2147473081"/>
            <ac:spMk id="48" creationId="{A0D50D0D-29EC-4348-BC30-36B4E67B41E5}"/>
          </ac:spMkLst>
        </pc:spChg>
        <pc:graphicFrameChg chg="add mod">
          <ac:chgData name="高山 直" userId="1a27ffab-8d67-4694-a171-cf73a5a85779" providerId="ADAL" clId="{2EA398D8-FBA7-43C4-9C6F-7F9113542BF5}" dt="2023-01-23T00:45:18.726" v="883"/>
          <ac:graphicFrameMkLst>
            <pc:docMk/>
            <pc:sldMk cId="4066997549" sldId="2147473081"/>
            <ac:graphicFrameMk id="12" creationId="{4D3E4FB8-C02F-4265-94B8-10113F08A81C}"/>
          </ac:graphicFrameMkLst>
        </pc:graphicFrameChg>
        <pc:graphicFrameChg chg="del">
          <ac:chgData name="高山 直" userId="1a27ffab-8d67-4694-a171-cf73a5a85779" providerId="ADAL" clId="{2EA398D8-FBA7-43C4-9C6F-7F9113542BF5}" dt="2023-01-23T00:45:07.211" v="882" actId="478"/>
          <ac:graphicFrameMkLst>
            <pc:docMk/>
            <pc:sldMk cId="4066997549" sldId="2147473081"/>
            <ac:graphicFrameMk id="43" creationId="{7451C7E7-C423-4044-B038-9C9FE2A42300}"/>
          </ac:graphicFrameMkLst>
        </pc:graphicFrameChg>
        <pc:graphicFrameChg chg="del">
          <ac:chgData name="高山 直" userId="1a27ffab-8d67-4694-a171-cf73a5a85779" providerId="ADAL" clId="{2EA398D8-FBA7-43C4-9C6F-7F9113542BF5}" dt="2023-01-23T00:45:07.211" v="882" actId="478"/>
          <ac:graphicFrameMkLst>
            <pc:docMk/>
            <pc:sldMk cId="4066997549" sldId="2147473081"/>
            <ac:graphicFrameMk id="45" creationId="{AB9E7A64-B69E-4153-AB69-27A53910FDA5}"/>
          </ac:graphicFrameMkLst>
        </pc:graphicFrameChg>
      </pc:sldChg>
      <pc:sldChg chg="addSp delSp modSp add mod">
        <pc:chgData name="高山 直" userId="1a27ffab-8d67-4694-a171-cf73a5a85779" providerId="ADAL" clId="{2EA398D8-FBA7-43C4-9C6F-7F9113542BF5}" dt="2023-01-23T00:47:18.717" v="1040" actId="20577"/>
        <pc:sldMkLst>
          <pc:docMk/>
          <pc:sldMk cId="177900592" sldId="2147473082"/>
        </pc:sldMkLst>
        <pc:spChg chg="mod">
          <ac:chgData name="高山 直" userId="1a27ffab-8d67-4694-a171-cf73a5a85779" providerId="ADAL" clId="{2EA398D8-FBA7-43C4-9C6F-7F9113542BF5}" dt="2023-01-23T00:47:18.717" v="1040" actId="20577"/>
          <ac:spMkLst>
            <pc:docMk/>
            <pc:sldMk cId="177900592" sldId="2147473082"/>
            <ac:spMk id="7" creationId="{752C34CD-4D0D-45DB-A9BB-FA3B9097D7F5}"/>
          </ac:spMkLst>
        </pc:spChg>
        <pc:spChg chg="add mod">
          <ac:chgData name="高山 直" userId="1a27ffab-8d67-4694-a171-cf73a5a85779" providerId="ADAL" clId="{2EA398D8-FBA7-43C4-9C6F-7F9113542BF5}" dt="2023-01-23T00:46:07.090" v="964"/>
          <ac:spMkLst>
            <pc:docMk/>
            <pc:sldMk cId="177900592" sldId="2147473082"/>
            <ac:spMk id="9" creationId="{E977F629-2FC3-41F3-AB08-4457B9BE7E57}"/>
          </ac:spMkLst>
        </pc:spChg>
        <pc:spChg chg="add mod">
          <ac:chgData name="高山 直" userId="1a27ffab-8d67-4694-a171-cf73a5a85779" providerId="ADAL" clId="{2EA398D8-FBA7-43C4-9C6F-7F9113542BF5}" dt="2023-01-23T00:46:07.090" v="964"/>
          <ac:spMkLst>
            <pc:docMk/>
            <pc:sldMk cId="177900592" sldId="2147473082"/>
            <ac:spMk id="10" creationId="{A4010AF4-A045-48DD-A422-421EAA1F4975}"/>
          </ac:spMkLst>
        </pc:spChg>
        <pc:spChg chg="del">
          <ac:chgData name="高山 直" userId="1a27ffab-8d67-4694-a171-cf73a5a85779" providerId="ADAL" clId="{2EA398D8-FBA7-43C4-9C6F-7F9113542BF5}" dt="2023-01-23T00:45:57.863" v="963" actId="478"/>
          <ac:spMkLst>
            <pc:docMk/>
            <pc:sldMk cId="177900592" sldId="2147473082"/>
            <ac:spMk id="11" creationId="{FEB53FD5-9AD1-4AAA-8EBB-6D79C11E6C16}"/>
          </ac:spMkLst>
        </pc:spChg>
        <pc:spChg chg="del">
          <ac:chgData name="高山 直" userId="1a27ffab-8d67-4694-a171-cf73a5a85779" providerId="ADAL" clId="{2EA398D8-FBA7-43C4-9C6F-7F9113542BF5}" dt="2023-01-23T00:45:57.863" v="963" actId="478"/>
          <ac:spMkLst>
            <pc:docMk/>
            <pc:sldMk cId="177900592" sldId="2147473082"/>
            <ac:spMk id="13" creationId="{AA429A67-3EF6-4A65-893A-A80D7984674B}"/>
          </ac:spMkLst>
        </pc:spChg>
        <pc:graphicFrameChg chg="add mod">
          <ac:chgData name="高山 直" userId="1a27ffab-8d67-4694-a171-cf73a5a85779" providerId="ADAL" clId="{2EA398D8-FBA7-43C4-9C6F-7F9113542BF5}" dt="2023-01-23T00:46:07.090" v="964"/>
          <ac:graphicFrameMkLst>
            <pc:docMk/>
            <pc:sldMk cId="177900592" sldId="2147473082"/>
            <ac:graphicFrameMk id="8" creationId="{303C1057-C061-4590-A42A-A0B172392AFC}"/>
          </ac:graphicFrameMkLst>
        </pc:graphicFrameChg>
        <pc:graphicFrameChg chg="del">
          <ac:chgData name="高山 直" userId="1a27ffab-8d67-4694-a171-cf73a5a85779" providerId="ADAL" clId="{2EA398D8-FBA7-43C4-9C6F-7F9113542BF5}" dt="2023-01-23T00:45:57.863" v="963" actId="478"/>
          <ac:graphicFrameMkLst>
            <pc:docMk/>
            <pc:sldMk cId="177900592" sldId="2147473082"/>
            <ac:graphicFrameMk id="12" creationId="{4D3E4FB8-C02F-4265-94B8-10113F08A81C}"/>
          </ac:graphicFrameMkLst>
        </pc:graphicFrameChg>
      </pc:sldChg>
      <pc:sldChg chg="addSp delSp modSp add mod">
        <pc:chgData name="高山 直" userId="1a27ffab-8d67-4694-a171-cf73a5a85779" providerId="ADAL" clId="{2EA398D8-FBA7-43C4-9C6F-7F9113542BF5}" dt="2023-01-23T04:31:19.406" v="7311" actId="207"/>
        <pc:sldMkLst>
          <pc:docMk/>
          <pc:sldMk cId="3606372405" sldId="2147473083"/>
        </pc:sldMkLst>
        <pc:spChg chg="mod">
          <ac:chgData name="高山 直" userId="1a27ffab-8d67-4694-a171-cf73a5a85779" providerId="ADAL" clId="{2EA398D8-FBA7-43C4-9C6F-7F9113542BF5}" dt="2023-01-23T01:31:06.621" v="2629" actId="20577"/>
          <ac:spMkLst>
            <pc:docMk/>
            <pc:sldMk cId="3606372405" sldId="2147473083"/>
            <ac:spMk id="7" creationId="{752C34CD-4D0D-45DB-A9BB-FA3B9097D7F5}"/>
          </ac:spMkLst>
        </pc:spChg>
        <pc:spChg chg="del">
          <ac:chgData name="高山 直" userId="1a27ffab-8d67-4694-a171-cf73a5a85779" providerId="ADAL" clId="{2EA398D8-FBA7-43C4-9C6F-7F9113542BF5}" dt="2023-01-23T00:48:09.190" v="1043" actId="478"/>
          <ac:spMkLst>
            <pc:docMk/>
            <pc:sldMk cId="3606372405" sldId="2147473083"/>
            <ac:spMk id="9" creationId="{E977F629-2FC3-41F3-AB08-4457B9BE7E57}"/>
          </ac:spMkLst>
        </pc:spChg>
        <pc:spChg chg="del">
          <ac:chgData name="高山 直" userId="1a27ffab-8d67-4694-a171-cf73a5a85779" providerId="ADAL" clId="{2EA398D8-FBA7-43C4-9C6F-7F9113542BF5}" dt="2023-01-23T00:48:09.190" v="1043" actId="478"/>
          <ac:spMkLst>
            <pc:docMk/>
            <pc:sldMk cId="3606372405" sldId="2147473083"/>
            <ac:spMk id="10" creationId="{A4010AF4-A045-48DD-A422-421EAA1F4975}"/>
          </ac:spMkLst>
        </pc:spChg>
        <pc:spChg chg="add mod">
          <ac:chgData name="高山 直" userId="1a27ffab-8d67-4694-a171-cf73a5a85779" providerId="ADAL" clId="{2EA398D8-FBA7-43C4-9C6F-7F9113542BF5}" dt="2023-01-23T00:48:09.739" v="1044"/>
          <ac:spMkLst>
            <pc:docMk/>
            <pc:sldMk cId="3606372405" sldId="2147473083"/>
            <ac:spMk id="12" creationId="{EE851D54-61F7-43EF-9F40-F3F1DD3C8850}"/>
          </ac:spMkLst>
        </pc:spChg>
        <pc:spChg chg="add mod">
          <ac:chgData name="高山 直" userId="1a27ffab-8d67-4694-a171-cf73a5a85779" providerId="ADAL" clId="{2EA398D8-FBA7-43C4-9C6F-7F9113542BF5}" dt="2023-01-23T00:48:09.739" v="1044"/>
          <ac:spMkLst>
            <pc:docMk/>
            <pc:sldMk cId="3606372405" sldId="2147473083"/>
            <ac:spMk id="13" creationId="{554720FB-F95D-4EAE-978D-9CF0855ADFB6}"/>
          </ac:spMkLst>
        </pc:spChg>
        <pc:spChg chg="add mod">
          <ac:chgData name="高山 直" userId="1a27ffab-8d67-4694-a171-cf73a5a85779" providerId="ADAL" clId="{2EA398D8-FBA7-43C4-9C6F-7F9113542BF5}" dt="2023-01-23T03:10:34.589" v="3235" actId="20577"/>
          <ac:spMkLst>
            <pc:docMk/>
            <pc:sldMk cId="3606372405" sldId="2147473083"/>
            <ac:spMk id="14" creationId="{3584BFCC-C0D4-4D68-83A0-F963BEFE2B3F}"/>
          </ac:spMkLst>
        </pc:spChg>
        <pc:graphicFrameChg chg="del">
          <ac:chgData name="高山 直" userId="1a27ffab-8d67-4694-a171-cf73a5a85779" providerId="ADAL" clId="{2EA398D8-FBA7-43C4-9C6F-7F9113542BF5}" dt="2023-01-23T00:48:09.190" v="1043" actId="478"/>
          <ac:graphicFrameMkLst>
            <pc:docMk/>
            <pc:sldMk cId="3606372405" sldId="2147473083"/>
            <ac:graphicFrameMk id="8" creationId="{303C1057-C061-4590-A42A-A0B172392AFC}"/>
          </ac:graphicFrameMkLst>
        </pc:graphicFrameChg>
        <pc:graphicFrameChg chg="add mod modGraphic">
          <ac:chgData name="高山 直" userId="1a27ffab-8d67-4694-a171-cf73a5a85779" providerId="ADAL" clId="{2EA398D8-FBA7-43C4-9C6F-7F9113542BF5}" dt="2023-01-23T04:31:19.406" v="7311" actId="207"/>
          <ac:graphicFrameMkLst>
            <pc:docMk/>
            <pc:sldMk cId="3606372405" sldId="2147473083"/>
            <ac:graphicFrameMk id="11" creationId="{0894C3C1-E99C-44C7-813A-B8FCB71B363C}"/>
          </ac:graphicFrameMkLst>
        </pc:graphicFrameChg>
      </pc:sldChg>
      <pc:sldChg chg="addSp modSp add mod">
        <pc:chgData name="高山 直" userId="1a27ffab-8d67-4694-a171-cf73a5a85779" providerId="ADAL" clId="{2EA398D8-FBA7-43C4-9C6F-7F9113542BF5}" dt="2023-01-23T04:31:35.143" v="7314" actId="20577"/>
        <pc:sldMkLst>
          <pc:docMk/>
          <pc:sldMk cId="3848030718" sldId="2147473084"/>
        </pc:sldMkLst>
        <pc:spChg chg="mod">
          <ac:chgData name="高山 直" userId="1a27ffab-8d67-4694-a171-cf73a5a85779" providerId="ADAL" clId="{2EA398D8-FBA7-43C4-9C6F-7F9113542BF5}" dt="2023-01-23T01:33:53.587" v="2740" actId="20577"/>
          <ac:spMkLst>
            <pc:docMk/>
            <pc:sldMk cId="3848030718" sldId="2147473084"/>
            <ac:spMk id="7" creationId="{752C34CD-4D0D-45DB-A9BB-FA3B9097D7F5}"/>
          </ac:spMkLst>
        </pc:spChg>
        <pc:spChg chg="mod">
          <ac:chgData name="高山 直" userId="1a27ffab-8d67-4694-a171-cf73a5a85779" providerId="ADAL" clId="{2EA398D8-FBA7-43C4-9C6F-7F9113542BF5}" dt="2023-01-23T01:34:07.999" v="2742" actId="120"/>
          <ac:spMkLst>
            <pc:docMk/>
            <pc:sldMk cId="3848030718" sldId="2147473084"/>
            <ac:spMk id="9" creationId="{E977F629-2FC3-41F3-AB08-4457B9BE7E57}"/>
          </ac:spMkLst>
        </pc:spChg>
        <pc:spChg chg="add mod">
          <ac:chgData name="高山 直" userId="1a27ffab-8d67-4694-a171-cf73a5a85779" providerId="ADAL" clId="{2EA398D8-FBA7-43C4-9C6F-7F9113542BF5}" dt="2023-01-23T03:32:53.667" v="4112" actId="1076"/>
          <ac:spMkLst>
            <pc:docMk/>
            <pc:sldMk cId="3848030718" sldId="2147473084"/>
            <ac:spMk id="11" creationId="{F72E08CB-E4CA-4785-BEBE-14337FE72A01}"/>
          </ac:spMkLst>
        </pc:spChg>
        <pc:graphicFrameChg chg="mod modGraphic">
          <ac:chgData name="高山 直" userId="1a27ffab-8d67-4694-a171-cf73a5a85779" providerId="ADAL" clId="{2EA398D8-FBA7-43C4-9C6F-7F9113542BF5}" dt="2023-01-23T04:31:35.143" v="7314" actId="20577"/>
          <ac:graphicFrameMkLst>
            <pc:docMk/>
            <pc:sldMk cId="3848030718" sldId="2147473084"/>
            <ac:graphicFrameMk id="8" creationId="{303C1057-C061-4590-A42A-A0B172392AFC}"/>
          </ac:graphicFrameMkLst>
        </pc:graphicFrameChg>
      </pc:sldChg>
      <pc:sldChg chg="addSp delSp modSp add mod">
        <pc:chgData name="高山 直" userId="1a27ffab-8d67-4694-a171-cf73a5a85779" providerId="ADAL" clId="{2EA398D8-FBA7-43C4-9C6F-7F9113542BF5}" dt="2023-01-23T04:31:39.485" v="7315"/>
        <pc:sldMkLst>
          <pc:docMk/>
          <pc:sldMk cId="3548108803" sldId="2147473085"/>
        </pc:sldMkLst>
        <pc:spChg chg="mod">
          <ac:chgData name="高山 直" userId="1a27ffab-8d67-4694-a171-cf73a5a85779" providerId="ADAL" clId="{2EA398D8-FBA7-43C4-9C6F-7F9113542BF5}" dt="2023-01-23T04:16:21.103" v="6289" actId="20577"/>
          <ac:spMkLst>
            <pc:docMk/>
            <pc:sldMk cId="3548108803" sldId="2147473085"/>
            <ac:spMk id="7" creationId="{752C34CD-4D0D-45DB-A9BB-FA3B9097D7F5}"/>
          </ac:spMkLst>
        </pc:spChg>
        <pc:spChg chg="mod">
          <ac:chgData name="高山 直" userId="1a27ffab-8d67-4694-a171-cf73a5a85779" providerId="ADAL" clId="{2EA398D8-FBA7-43C4-9C6F-7F9113542BF5}" dt="2023-01-23T03:15:44.227" v="3829" actId="120"/>
          <ac:spMkLst>
            <pc:docMk/>
            <pc:sldMk cId="3548108803" sldId="2147473085"/>
            <ac:spMk id="9" creationId="{E977F629-2FC3-41F3-AB08-4457B9BE7E57}"/>
          </ac:spMkLst>
        </pc:spChg>
        <pc:spChg chg="del">
          <ac:chgData name="高山 直" userId="1a27ffab-8d67-4694-a171-cf73a5a85779" providerId="ADAL" clId="{2EA398D8-FBA7-43C4-9C6F-7F9113542BF5}" dt="2023-01-23T03:15:55.844" v="3843" actId="478"/>
          <ac:spMkLst>
            <pc:docMk/>
            <pc:sldMk cId="3548108803" sldId="2147473085"/>
            <ac:spMk id="11" creationId="{F72E08CB-E4CA-4785-BEBE-14337FE72A01}"/>
          </ac:spMkLst>
        </pc:spChg>
        <pc:spChg chg="add mod">
          <ac:chgData name="高山 直" userId="1a27ffab-8d67-4694-a171-cf73a5a85779" providerId="ADAL" clId="{2EA398D8-FBA7-43C4-9C6F-7F9113542BF5}" dt="2023-01-23T04:15:36.292" v="6283" actId="20577"/>
          <ac:spMkLst>
            <pc:docMk/>
            <pc:sldMk cId="3548108803" sldId="2147473085"/>
            <ac:spMk id="12" creationId="{17DCF7A5-9BD5-4136-AB04-3D9EF93818CF}"/>
          </ac:spMkLst>
        </pc:spChg>
        <pc:graphicFrameChg chg="mod modGraphic">
          <ac:chgData name="高山 直" userId="1a27ffab-8d67-4694-a171-cf73a5a85779" providerId="ADAL" clId="{2EA398D8-FBA7-43C4-9C6F-7F9113542BF5}" dt="2023-01-23T04:31:39.485" v="7315"/>
          <ac:graphicFrameMkLst>
            <pc:docMk/>
            <pc:sldMk cId="3548108803" sldId="2147473085"/>
            <ac:graphicFrameMk id="8" creationId="{303C1057-C061-4590-A42A-A0B172392AFC}"/>
          </ac:graphicFrameMkLst>
        </pc:graphicFrameChg>
      </pc:sldChg>
      <pc:sldChg chg="modSp add mod">
        <pc:chgData name="高山 直" userId="1a27ffab-8d67-4694-a171-cf73a5a85779" providerId="ADAL" clId="{2EA398D8-FBA7-43C4-9C6F-7F9113542BF5}" dt="2023-01-23T04:40:19.884" v="7563" actId="20577"/>
        <pc:sldMkLst>
          <pc:docMk/>
          <pc:sldMk cId="1622125750" sldId="2147473086"/>
        </pc:sldMkLst>
        <pc:spChg chg="mod">
          <ac:chgData name="高山 直" userId="1a27ffab-8d67-4694-a171-cf73a5a85779" providerId="ADAL" clId="{2EA398D8-FBA7-43C4-9C6F-7F9113542BF5}" dt="2023-01-23T04:16:25.105" v="6292" actId="20577"/>
          <ac:spMkLst>
            <pc:docMk/>
            <pc:sldMk cId="1622125750" sldId="2147473086"/>
            <ac:spMk id="7" creationId="{752C34CD-4D0D-45DB-A9BB-FA3B9097D7F5}"/>
          </ac:spMkLst>
        </pc:spChg>
        <pc:spChg chg="mod">
          <ac:chgData name="高山 直" userId="1a27ffab-8d67-4694-a171-cf73a5a85779" providerId="ADAL" clId="{2EA398D8-FBA7-43C4-9C6F-7F9113542BF5}" dt="2023-01-23T04:16:12.631" v="6286" actId="120"/>
          <ac:spMkLst>
            <pc:docMk/>
            <pc:sldMk cId="1622125750" sldId="2147473086"/>
            <ac:spMk id="9" creationId="{E977F629-2FC3-41F3-AB08-4457B9BE7E57}"/>
          </ac:spMkLst>
        </pc:spChg>
        <pc:graphicFrameChg chg="mod modGraphic">
          <ac:chgData name="高山 直" userId="1a27ffab-8d67-4694-a171-cf73a5a85779" providerId="ADAL" clId="{2EA398D8-FBA7-43C4-9C6F-7F9113542BF5}" dt="2023-01-23T04:40:19.884" v="7563" actId="20577"/>
          <ac:graphicFrameMkLst>
            <pc:docMk/>
            <pc:sldMk cId="1622125750" sldId="2147473086"/>
            <ac:graphicFrameMk id="8" creationId="{303C1057-C061-4590-A42A-A0B172392AFC}"/>
          </ac:graphicFrameMkLst>
        </pc:graphicFrameChg>
      </pc:sldChg>
      <pc:sldMasterChg chg="delSldLayout">
        <pc:chgData name="高山 直" userId="1a27ffab-8d67-4694-a171-cf73a5a85779" providerId="ADAL" clId="{2EA398D8-FBA7-43C4-9C6F-7F9113542BF5}" dt="2023-01-23T04:26:49.988" v="7142" actId="47"/>
        <pc:sldMasterMkLst>
          <pc:docMk/>
          <pc:sldMasterMk cId="872860188" sldId="2147483708"/>
        </pc:sldMasterMkLst>
        <pc:sldLayoutChg chg="del">
          <pc:chgData name="高山 直" userId="1a27ffab-8d67-4694-a171-cf73a5a85779" providerId="ADAL" clId="{2EA398D8-FBA7-43C4-9C6F-7F9113542BF5}" dt="2023-01-23T04:26:49.988" v="7142" actId="47"/>
          <pc:sldLayoutMkLst>
            <pc:docMk/>
            <pc:sldMasterMk cId="872860188" sldId="2147483708"/>
            <pc:sldLayoutMk cId="407412824" sldId="2147483722"/>
          </pc:sldLayoutMkLst>
        </pc:sldLayoutChg>
      </pc:sldMasterChg>
    </pc:docChg>
  </pc:docChgLst>
  <pc:docChgLst>
    <pc:chgData name="直 高山" userId="1a27ffab-8d67-4694-a171-cf73a5a85779" providerId="ADAL" clId="{E0B7C9F2-DDA2-41DA-A255-9638BA636CCD}"/>
    <pc:docChg chg="modSld">
      <pc:chgData name="直 高山" userId="1a27ffab-8d67-4694-a171-cf73a5a85779" providerId="ADAL" clId="{E0B7C9F2-DDA2-41DA-A255-9638BA636CCD}" dt="2023-04-13T10:29:48.069" v="6" actId="20577"/>
      <pc:docMkLst>
        <pc:docMk/>
      </pc:docMkLst>
      <pc:sldChg chg="modSp mod">
        <pc:chgData name="直 高山" userId="1a27ffab-8d67-4694-a171-cf73a5a85779" providerId="ADAL" clId="{E0B7C9F2-DDA2-41DA-A255-9638BA636CCD}" dt="2023-04-13T10:29:48.069" v="6" actId="20577"/>
        <pc:sldMkLst>
          <pc:docMk/>
          <pc:sldMk cId="3588352169" sldId="2147473102"/>
        </pc:sldMkLst>
        <pc:graphicFrameChg chg="mod modGraphic">
          <ac:chgData name="直 高山" userId="1a27ffab-8d67-4694-a171-cf73a5a85779" providerId="ADAL" clId="{E0B7C9F2-DDA2-41DA-A255-9638BA636CCD}" dt="2023-04-13T10:29:48.069" v="6" actId="20577"/>
          <ac:graphicFrameMkLst>
            <pc:docMk/>
            <pc:sldMk cId="3588352169" sldId="2147473102"/>
            <ac:graphicFrameMk id="4" creationId="{4A02D0C2-6C89-42CB-A242-CEFA2A5CC8D6}"/>
          </ac:graphicFrameMkLst>
        </pc:graphicFrameChg>
      </pc:sldChg>
    </pc:docChg>
  </pc:docChgLst>
  <pc:docChgLst>
    <pc:chgData name="雪岡 房義" userId="a36e614a-3ece-43e9-b7db-a93711280c84" providerId="ADAL" clId="{349BA353-FE37-404D-B207-056777300A0B}"/>
    <pc:docChg chg="undo custSel modSld">
      <pc:chgData name="雪岡 房義" userId="a36e614a-3ece-43e9-b7db-a93711280c84" providerId="ADAL" clId="{349BA353-FE37-404D-B207-056777300A0B}" dt="2022-12-14T05:53:14.096" v="300" actId="14100"/>
      <pc:docMkLst>
        <pc:docMk/>
      </pc:docMkLst>
      <pc:sldChg chg="modSp mod">
        <pc:chgData name="雪岡 房義" userId="a36e614a-3ece-43e9-b7db-a93711280c84" providerId="ADAL" clId="{349BA353-FE37-404D-B207-056777300A0B}" dt="2022-12-14T05:47:07.327" v="21" actId="20577"/>
        <pc:sldMkLst>
          <pc:docMk/>
          <pc:sldMk cId="4172455646" sldId="319"/>
        </pc:sldMkLst>
        <pc:spChg chg="mod">
          <ac:chgData name="雪岡 房義" userId="a36e614a-3ece-43e9-b7db-a93711280c84" providerId="ADAL" clId="{349BA353-FE37-404D-B207-056777300A0B}" dt="2022-12-14T05:47:07.327" v="21" actId="20577"/>
          <ac:spMkLst>
            <pc:docMk/>
            <pc:sldMk cId="4172455646" sldId="319"/>
            <ac:spMk id="2" creationId="{00000000-0000-0000-0000-000000000000}"/>
          </ac:spMkLst>
        </pc:spChg>
      </pc:sldChg>
      <pc:sldChg chg="modSp mod">
        <pc:chgData name="雪岡 房義" userId="a36e614a-3ece-43e9-b7db-a93711280c84" providerId="ADAL" clId="{349BA353-FE37-404D-B207-056777300A0B}" dt="2022-12-14T05:47:18.316" v="24" actId="20577"/>
        <pc:sldMkLst>
          <pc:docMk/>
          <pc:sldMk cId="1540079665" sldId="320"/>
        </pc:sldMkLst>
        <pc:spChg chg="mod">
          <ac:chgData name="雪岡 房義" userId="a36e614a-3ece-43e9-b7db-a93711280c84" providerId="ADAL" clId="{349BA353-FE37-404D-B207-056777300A0B}" dt="2022-12-14T05:47:18.316" v="24" actId="20577"/>
          <ac:spMkLst>
            <pc:docMk/>
            <pc:sldMk cId="1540079665" sldId="320"/>
            <ac:spMk id="2" creationId="{00000000-0000-0000-0000-000000000000}"/>
          </ac:spMkLst>
        </pc:spChg>
      </pc:sldChg>
      <pc:sldChg chg="modSp mod">
        <pc:chgData name="雪岡 房義" userId="a36e614a-3ece-43e9-b7db-a93711280c84" providerId="ADAL" clId="{349BA353-FE37-404D-B207-056777300A0B}" dt="2022-12-14T05:47:25.018" v="28" actId="20577"/>
        <pc:sldMkLst>
          <pc:docMk/>
          <pc:sldMk cId="1424155956" sldId="383"/>
        </pc:sldMkLst>
        <pc:spChg chg="mod">
          <ac:chgData name="雪岡 房義" userId="a36e614a-3ece-43e9-b7db-a93711280c84" providerId="ADAL" clId="{349BA353-FE37-404D-B207-056777300A0B}" dt="2022-12-14T05:47:25.018" v="28" actId="20577"/>
          <ac:spMkLst>
            <pc:docMk/>
            <pc:sldMk cId="1424155956" sldId="383"/>
            <ac:spMk id="2" creationId="{00000000-0000-0000-0000-000000000000}"/>
          </ac:spMkLst>
        </pc:spChg>
      </pc:sldChg>
      <pc:sldChg chg="modSp mod">
        <pc:chgData name="雪岡 房義" userId="a36e614a-3ece-43e9-b7db-a93711280c84" providerId="ADAL" clId="{349BA353-FE37-404D-B207-056777300A0B}" dt="2022-12-14T05:47:30.639" v="31" actId="20577"/>
        <pc:sldMkLst>
          <pc:docMk/>
          <pc:sldMk cId="801053426" sldId="384"/>
        </pc:sldMkLst>
        <pc:spChg chg="mod">
          <ac:chgData name="雪岡 房義" userId="a36e614a-3ece-43e9-b7db-a93711280c84" providerId="ADAL" clId="{349BA353-FE37-404D-B207-056777300A0B}" dt="2022-12-14T05:47:30.639" v="31" actId="20577"/>
          <ac:spMkLst>
            <pc:docMk/>
            <pc:sldMk cId="801053426" sldId="384"/>
            <ac:spMk id="2" creationId="{00000000-0000-0000-0000-000000000000}"/>
          </ac:spMkLst>
        </pc:spChg>
      </pc:sldChg>
      <pc:sldChg chg="modSp mod">
        <pc:chgData name="雪岡 房義" userId="a36e614a-3ece-43e9-b7db-a93711280c84" providerId="ADAL" clId="{349BA353-FE37-404D-B207-056777300A0B}" dt="2022-12-14T05:47:35.328" v="34" actId="20577"/>
        <pc:sldMkLst>
          <pc:docMk/>
          <pc:sldMk cId="3978742853" sldId="385"/>
        </pc:sldMkLst>
        <pc:spChg chg="mod">
          <ac:chgData name="雪岡 房義" userId="a36e614a-3ece-43e9-b7db-a93711280c84" providerId="ADAL" clId="{349BA353-FE37-404D-B207-056777300A0B}" dt="2022-12-14T05:47:35.328" v="34" actId="20577"/>
          <ac:spMkLst>
            <pc:docMk/>
            <pc:sldMk cId="3978742853" sldId="385"/>
            <ac:spMk id="2" creationId="{00000000-0000-0000-0000-000000000000}"/>
          </ac:spMkLst>
        </pc:spChg>
      </pc:sldChg>
      <pc:sldChg chg="modSp mod">
        <pc:chgData name="雪岡 房義" userId="a36e614a-3ece-43e9-b7db-a93711280c84" providerId="ADAL" clId="{349BA353-FE37-404D-B207-056777300A0B}" dt="2022-12-14T05:47:40.877" v="37" actId="20577"/>
        <pc:sldMkLst>
          <pc:docMk/>
          <pc:sldMk cId="3065369360" sldId="386"/>
        </pc:sldMkLst>
        <pc:spChg chg="mod">
          <ac:chgData name="雪岡 房義" userId="a36e614a-3ece-43e9-b7db-a93711280c84" providerId="ADAL" clId="{349BA353-FE37-404D-B207-056777300A0B}" dt="2022-12-14T05:47:40.877" v="37" actId="20577"/>
          <ac:spMkLst>
            <pc:docMk/>
            <pc:sldMk cId="3065369360" sldId="386"/>
            <ac:spMk id="2" creationId="{00000000-0000-0000-0000-000000000000}"/>
          </ac:spMkLst>
        </pc:spChg>
      </pc:sldChg>
      <pc:sldChg chg="modSp mod">
        <pc:chgData name="雪岡 房義" userId="a36e614a-3ece-43e9-b7db-a93711280c84" providerId="ADAL" clId="{349BA353-FE37-404D-B207-056777300A0B}" dt="2022-12-14T05:53:14.096" v="300" actId="14100"/>
        <pc:sldMkLst>
          <pc:docMk/>
          <pc:sldMk cId="1171556307" sldId="2555"/>
        </pc:sldMkLst>
        <pc:spChg chg="mod">
          <ac:chgData name="雪岡 房義" userId="a36e614a-3ece-43e9-b7db-a93711280c84" providerId="ADAL" clId="{349BA353-FE37-404D-B207-056777300A0B}" dt="2022-12-14T05:50:54.285" v="153" actId="1076"/>
          <ac:spMkLst>
            <pc:docMk/>
            <pc:sldMk cId="1171556307" sldId="2555"/>
            <ac:spMk id="25" creationId="{67405B1E-2526-4AB2-8A69-ABE4A4615587}"/>
          </ac:spMkLst>
        </pc:spChg>
        <pc:spChg chg="mod">
          <ac:chgData name="雪岡 房義" userId="a36e614a-3ece-43e9-b7db-a93711280c84" providerId="ADAL" clId="{349BA353-FE37-404D-B207-056777300A0B}" dt="2022-12-14T05:53:14.096" v="300" actId="14100"/>
          <ac:spMkLst>
            <pc:docMk/>
            <pc:sldMk cId="1171556307" sldId="2555"/>
            <ac:spMk id="26" creationId="{4542DE78-BC01-41E6-A4D1-4F5EDFE6DF6A}"/>
          </ac:spMkLst>
        </pc:spChg>
        <pc:graphicFrameChg chg="mod modGraphic">
          <ac:chgData name="雪岡 房義" userId="a36e614a-3ece-43e9-b7db-a93711280c84" providerId="ADAL" clId="{349BA353-FE37-404D-B207-056777300A0B}" dt="2022-12-14T05:50:22.703" v="149" actId="1076"/>
          <ac:graphicFrameMkLst>
            <pc:docMk/>
            <pc:sldMk cId="1171556307" sldId="2555"/>
            <ac:graphicFrameMk id="41" creationId="{9B689C81-373B-436E-BA18-4C5D93A69537}"/>
          </ac:graphicFrameMkLst>
        </pc:graphicFrameChg>
      </pc:sldChg>
    </pc:docChg>
  </pc:docChgLst>
  <pc:docChgLst>
    <pc:chgData name="高山 直" userId="1a27ffab-8d67-4694-a171-cf73a5a85779" providerId="ADAL" clId="{15555D34-C645-4A0F-885A-357418ADA636}"/>
    <pc:docChg chg="undo redo custSel addSld delSld modSld delSection modSection">
      <pc:chgData name="高山 直" userId="1a27ffab-8d67-4694-a171-cf73a5a85779" providerId="ADAL" clId="{15555D34-C645-4A0F-885A-357418ADA636}" dt="2023-10-11T07:45:25.234" v="2414" actId="113"/>
      <pc:docMkLst>
        <pc:docMk/>
      </pc:docMkLst>
      <pc:sldChg chg="del">
        <pc:chgData name="高山 直" userId="1a27ffab-8d67-4694-a171-cf73a5a85779" providerId="ADAL" clId="{15555D34-C645-4A0F-885A-357418ADA636}" dt="2023-10-06T04:14:05.637" v="1" actId="47"/>
        <pc:sldMkLst>
          <pc:docMk/>
          <pc:sldMk cId="2455392739" sldId="296"/>
        </pc:sldMkLst>
      </pc:sldChg>
      <pc:sldChg chg="del">
        <pc:chgData name="高山 直" userId="1a27ffab-8d67-4694-a171-cf73a5a85779" providerId="ADAL" clId="{15555D34-C645-4A0F-885A-357418ADA636}" dt="2023-10-06T04:14:05.637" v="1" actId="47"/>
        <pc:sldMkLst>
          <pc:docMk/>
          <pc:sldMk cId="3104816245" sldId="370"/>
        </pc:sldMkLst>
      </pc:sldChg>
      <pc:sldChg chg="del">
        <pc:chgData name="高山 直" userId="1a27ffab-8d67-4694-a171-cf73a5a85779" providerId="ADAL" clId="{15555D34-C645-4A0F-885A-357418ADA636}" dt="2023-10-06T04:14:05.637" v="1" actId="47"/>
        <pc:sldMkLst>
          <pc:docMk/>
          <pc:sldMk cId="4027426223" sldId="371"/>
        </pc:sldMkLst>
      </pc:sldChg>
      <pc:sldChg chg="del">
        <pc:chgData name="高山 直" userId="1a27ffab-8d67-4694-a171-cf73a5a85779" providerId="ADAL" clId="{15555D34-C645-4A0F-885A-357418ADA636}" dt="2023-10-06T04:14:05.637" v="1" actId="47"/>
        <pc:sldMkLst>
          <pc:docMk/>
          <pc:sldMk cId="304509024" sldId="509"/>
        </pc:sldMkLst>
      </pc:sldChg>
      <pc:sldChg chg="del">
        <pc:chgData name="高山 直" userId="1a27ffab-8d67-4694-a171-cf73a5a85779" providerId="ADAL" clId="{15555D34-C645-4A0F-885A-357418ADA636}" dt="2023-10-06T04:13:03.457" v="0" actId="47"/>
        <pc:sldMkLst>
          <pc:docMk/>
          <pc:sldMk cId="70305775" sldId="2147473075"/>
        </pc:sldMkLst>
      </pc:sldChg>
      <pc:sldChg chg="del">
        <pc:chgData name="高山 直" userId="1a27ffab-8d67-4694-a171-cf73a5a85779" providerId="ADAL" clId="{15555D34-C645-4A0F-885A-357418ADA636}" dt="2023-10-06T04:14:05.637" v="1" actId="47"/>
        <pc:sldMkLst>
          <pc:docMk/>
          <pc:sldMk cId="3588352169" sldId="2147473102"/>
        </pc:sldMkLst>
      </pc:sldChg>
      <pc:sldChg chg="del">
        <pc:chgData name="高山 直" userId="1a27ffab-8d67-4694-a171-cf73a5a85779" providerId="ADAL" clId="{15555D34-C645-4A0F-885A-357418ADA636}" dt="2023-10-06T04:14:05.637" v="1" actId="47"/>
        <pc:sldMkLst>
          <pc:docMk/>
          <pc:sldMk cId="3965806334" sldId="2147473103"/>
        </pc:sldMkLst>
      </pc:sldChg>
      <pc:sldChg chg="del">
        <pc:chgData name="高山 直" userId="1a27ffab-8d67-4694-a171-cf73a5a85779" providerId="ADAL" clId="{15555D34-C645-4A0F-885A-357418ADA636}" dt="2023-10-06T04:14:05.637" v="1" actId="47"/>
        <pc:sldMkLst>
          <pc:docMk/>
          <pc:sldMk cId="4218733071" sldId="2147473104"/>
        </pc:sldMkLst>
      </pc:sldChg>
      <pc:sldChg chg="del">
        <pc:chgData name="高山 直" userId="1a27ffab-8d67-4694-a171-cf73a5a85779" providerId="ADAL" clId="{15555D34-C645-4A0F-885A-357418ADA636}" dt="2023-10-06T04:14:05.637" v="1" actId="47"/>
        <pc:sldMkLst>
          <pc:docMk/>
          <pc:sldMk cId="1636533647" sldId="2147473105"/>
        </pc:sldMkLst>
      </pc:sldChg>
      <pc:sldChg chg="del">
        <pc:chgData name="高山 直" userId="1a27ffab-8d67-4694-a171-cf73a5a85779" providerId="ADAL" clId="{15555D34-C645-4A0F-885A-357418ADA636}" dt="2023-10-06T04:14:05.637" v="1" actId="47"/>
        <pc:sldMkLst>
          <pc:docMk/>
          <pc:sldMk cId="2590793119" sldId="2147473106"/>
        </pc:sldMkLst>
      </pc:sldChg>
      <pc:sldChg chg="del">
        <pc:chgData name="高山 直" userId="1a27ffab-8d67-4694-a171-cf73a5a85779" providerId="ADAL" clId="{15555D34-C645-4A0F-885A-357418ADA636}" dt="2023-10-06T04:14:05.637" v="1" actId="47"/>
        <pc:sldMkLst>
          <pc:docMk/>
          <pc:sldMk cId="1911699237" sldId="2147473107"/>
        </pc:sldMkLst>
      </pc:sldChg>
      <pc:sldChg chg="addSp delSp modSp mod">
        <pc:chgData name="高山 直" userId="1a27ffab-8d67-4694-a171-cf73a5a85779" providerId="ADAL" clId="{15555D34-C645-4A0F-885A-357418ADA636}" dt="2023-10-11T07:37:17.170" v="2398" actId="20577"/>
        <pc:sldMkLst>
          <pc:docMk/>
          <pc:sldMk cId="520246808" sldId="2147473108"/>
        </pc:sldMkLst>
        <pc:spChg chg="mod">
          <ac:chgData name="高山 直" userId="1a27ffab-8d67-4694-a171-cf73a5a85779" providerId="ADAL" clId="{15555D34-C645-4A0F-885A-357418ADA636}" dt="2023-10-11T07:37:17.170" v="2398" actId="20577"/>
          <ac:spMkLst>
            <pc:docMk/>
            <pc:sldMk cId="520246808" sldId="2147473108"/>
            <ac:spMk id="6" creationId="{E1FF6AC4-8D3D-4B67-9AD5-F61E1DB46203}"/>
          </ac:spMkLst>
        </pc:spChg>
        <pc:spChg chg="mod">
          <ac:chgData name="高山 直" userId="1a27ffab-8d67-4694-a171-cf73a5a85779" providerId="ADAL" clId="{15555D34-C645-4A0F-885A-357418ADA636}" dt="2023-10-06T04:14:33.027" v="4" actId="6549"/>
          <ac:spMkLst>
            <pc:docMk/>
            <pc:sldMk cId="520246808" sldId="2147473108"/>
            <ac:spMk id="7" creationId="{752C34CD-4D0D-45DB-A9BB-FA3B9097D7F5}"/>
          </ac:spMkLst>
        </pc:spChg>
        <pc:spChg chg="add mod">
          <ac:chgData name="高山 直" userId="1a27ffab-8d67-4694-a171-cf73a5a85779" providerId="ADAL" clId="{15555D34-C645-4A0F-885A-357418ADA636}" dt="2023-10-06T04:43:40.015" v="969" actId="20577"/>
          <ac:spMkLst>
            <pc:docMk/>
            <pc:sldMk cId="520246808" sldId="2147473108"/>
            <ac:spMk id="8" creationId="{4A0153FE-0324-62F3-2286-391B595189F3}"/>
          </ac:spMkLst>
        </pc:spChg>
        <pc:spChg chg="add del">
          <ac:chgData name="高山 直" userId="1a27ffab-8d67-4694-a171-cf73a5a85779" providerId="ADAL" clId="{15555D34-C645-4A0F-885A-357418ADA636}" dt="2023-10-06T04:28:11.456" v="47" actId="478"/>
          <ac:spMkLst>
            <pc:docMk/>
            <pc:sldMk cId="520246808" sldId="2147473108"/>
            <ac:spMk id="10" creationId="{B411FBB9-A7E7-68D5-DFFE-F46B37E3BCB6}"/>
          </ac:spMkLst>
        </pc:spChg>
        <pc:spChg chg="add mod">
          <ac:chgData name="高山 直" userId="1a27ffab-8d67-4694-a171-cf73a5a85779" providerId="ADAL" clId="{15555D34-C645-4A0F-885A-357418ADA636}" dt="2023-10-06T04:35:38.281" v="425" actId="6549"/>
          <ac:spMkLst>
            <pc:docMk/>
            <pc:sldMk cId="520246808" sldId="2147473108"/>
            <ac:spMk id="12" creationId="{C6F436D4-C2CD-C442-4ACB-7FF5311B48A9}"/>
          </ac:spMkLst>
        </pc:spChg>
        <pc:spChg chg="del">
          <ac:chgData name="高山 直" userId="1a27ffab-8d67-4694-a171-cf73a5a85779" providerId="ADAL" clId="{15555D34-C645-4A0F-885A-357418ADA636}" dt="2023-10-06T04:14:57.648" v="5" actId="478"/>
          <ac:spMkLst>
            <pc:docMk/>
            <pc:sldMk cId="520246808" sldId="2147473108"/>
            <ac:spMk id="24" creationId="{D96AA9F9-91F0-BE29-C9C9-7D6E41A17FDB}"/>
          </ac:spMkLst>
        </pc:spChg>
        <pc:spChg chg="del">
          <ac:chgData name="高山 直" userId="1a27ffab-8d67-4694-a171-cf73a5a85779" providerId="ADAL" clId="{15555D34-C645-4A0F-885A-357418ADA636}" dt="2023-10-06T04:15:02.643" v="6" actId="478"/>
          <ac:spMkLst>
            <pc:docMk/>
            <pc:sldMk cId="520246808" sldId="2147473108"/>
            <ac:spMk id="28" creationId="{EF6DA0AC-F68B-C11E-0639-E0ED88DA4C1D}"/>
          </ac:spMkLst>
        </pc:spChg>
        <pc:spChg chg="del">
          <ac:chgData name="高山 直" userId="1a27ffab-8d67-4694-a171-cf73a5a85779" providerId="ADAL" clId="{15555D34-C645-4A0F-885A-357418ADA636}" dt="2023-10-06T04:15:02.643" v="6" actId="478"/>
          <ac:spMkLst>
            <pc:docMk/>
            <pc:sldMk cId="520246808" sldId="2147473108"/>
            <ac:spMk id="29" creationId="{B63E9EE2-55CD-E22F-BEA7-AFECB58E60B7}"/>
          </ac:spMkLst>
        </pc:spChg>
        <pc:spChg chg="del">
          <ac:chgData name="高山 直" userId="1a27ffab-8d67-4694-a171-cf73a5a85779" providerId="ADAL" clId="{15555D34-C645-4A0F-885A-357418ADA636}" dt="2023-10-06T04:15:02.643" v="6" actId="478"/>
          <ac:spMkLst>
            <pc:docMk/>
            <pc:sldMk cId="520246808" sldId="2147473108"/>
            <ac:spMk id="46" creationId="{0C339DF4-BFC5-9BC9-1D42-07944AD224C9}"/>
          </ac:spMkLst>
        </pc:spChg>
        <pc:spChg chg="del">
          <ac:chgData name="高山 直" userId="1a27ffab-8d67-4694-a171-cf73a5a85779" providerId="ADAL" clId="{15555D34-C645-4A0F-885A-357418ADA636}" dt="2023-10-06T04:15:02.643" v="6" actId="478"/>
          <ac:spMkLst>
            <pc:docMk/>
            <pc:sldMk cId="520246808" sldId="2147473108"/>
            <ac:spMk id="52" creationId="{D182955E-0F94-C969-B0B5-4216219AFAB2}"/>
          </ac:spMkLst>
        </pc:spChg>
        <pc:spChg chg="del">
          <ac:chgData name="高山 直" userId="1a27ffab-8d67-4694-a171-cf73a5a85779" providerId="ADAL" clId="{15555D34-C645-4A0F-885A-357418ADA636}" dt="2023-10-06T04:15:02.643" v="6" actId="478"/>
          <ac:spMkLst>
            <pc:docMk/>
            <pc:sldMk cId="520246808" sldId="2147473108"/>
            <ac:spMk id="57" creationId="{2BE64743-507C-9EEC-CE95-0D1781636BE4}"/>
          </ac:spMkLst>
        </pc:spChg>
        <pc:graphicFrameChg chg="add mod modGraphic">
          <ac:chgData name="高山 直" userId="1a27ffab-8d67-4694-a171-cf73a5a85779" providerId="ADAL" clId="{15555D34-C645-4A0F-885A-357418ADA636}" dt="2023-10-06T04:31:35.710" v="143" actId="242"/>
          <ac:graphicFrameMkLst>
            <pc:docMk/>
            <pc:sldMk cId="520246808" sldId="2147473108"/>
            <ac:graphicFrameMk id="11" creationId="{CB7F66D6-F2AA-839B-2098-C0A18933C8AB}"/>
          </ac:graphicFrameMkLst>
        </pc:graphicFrameChg>
        <pc:graphicFrameChg chg="del">
          <ac:chgData name="高山 直" userId="1a27ffab-8d67-4694-a171-cf73a5a85779" providerId="ADAL" clId="{15555D34-C645-4A0F-885A-357418ADA636}" dt="2023-10-06T04:15:02.643" v="6" actId="478"/>
          <ac:graphicFrameMkLst>
            <pc:docMk/>
            <pc:sldMk cId="520246808" sldId="2147473108"/>
            <ac:graphicFrameMk id="33" creationId="{C9FFC686-1013-8CC5-1990-31CE6967035C}"/>
          </ac:graphicFrameMkLst>
        </pc:graphicFrameChg>
        <pc:picChg chg="del">
          <ac:chgData name="高山 直" userId="1a27ffab-8d67-4694-a171-cf73a5a85779" providerId="ADAL" clId="{15555D34-C645-4A0F-885A-357418ADA636}" dt="2023-10-06T04:15:07.735" v="7" actId="478"/>
          <ac:picMkLst>
            <pc:docMk/>
            <pc:sldMk cId="520246808" sldId="2147473108"/>
            <ac:picMk id="2" creationId="{4C491866-211B-C0E8-CD62-DFC7D933661D}"/>
          </ac:picMkLst>
        </pc:picChg>
        <pc:picChg chg="del mod">
          <ac:chgData name="高山 直" userId="1a27ffab-8d67-4694-a171-cf73a5a85779" providerId="ADAL" clId="{15555D34-C645-4A0F-885A-357418ADA636}" dt="2023-10-06T04:23:07.672" v="11" actId="478"/>
          <ac:picMkLst>
            <pc:docMk/>
            <pc:sldMk cId="520246808" sldId="2147473108"/>
            <ac:picMk id="3" creationId="{D4189535-10B1-F2E1-D6AD-6C4CC23620CC}"/>
          </ac:picMkLst>
        </pc:picChg>
        <pc:picChg chg="del mod">
          <ac:chgData name="高山 直" userId="1a27ffab-8d67-4694-a171-cf73a5a85779" providerId="ADAL" clId="{15555D34-C645-4A0F-885A-357418ADA636}" dt="2023-10-06T04:24:25.584" v="16" actId="478"/>
          <ac:picMkLst>
            <pc:docMk/>
            <pc:sldMk cId="520246808" sldId="2147473108"/>
            <ac:picMk id="4" creationId="{8D7E3CF2-4197-5F26-F8AF-629442457E3E}"/>
          </ac:picMkLst>
        </pc:picChg>
        <pc:picChg chg="add mod">
          <ac:chgData name="高山 直" userId="1a27ffab-8d67-4694-a171-cf73a5a85779" providerId="ADAL" clId="{15555D34-C645-4A0F-885A-357418ADA636}" dt="2023-10-06T04:26:25.126" v="28" actId="1076"/>
          <ac:picMkLst>
            <pc:docMk/>
            <pc:sldMk cId="520246808" sldId="2147473108"/>
            <ac:picMk id="5" creationId="{CE90361B-A733-F738-1CEB-C747F629FEFF}"/>
          </ac:picMkLst>
        </pc:picChg>
      </pc:sldChg>
      <pc:sldChg chg="addSp delSp modSp mod">
        <pc:chgData name="高山 直" userId="1a27ffab-8d67-4694-a171-cf73a5a85779" providerId="ADAL" clId="{15555D34-C645-4A0F-885A-357418ADA636}" dt="2023-10-11T07:45:25.234" v="2414" actId="113"/>
        <pc:sldMkLst>
          <pc:docMk/>
          <pc:sldMk cId="2740138662" sldId="2147473109"/>
        </pc:sldMkLst>
        <pc:spChg chg="del">
          <ac:chgData name="高山 直" userId="1a27ffab-8d67-4694-a171-cf73a5a85779" providerId="ADAL" clId="{15555D34-C645-4A0F-885A-357418ADA636}" dt="2023-10-06T04:42:32.528" v="932" actId="478"/>
          <ac:spMkLst>
            <pc:docMk/>
            <pc:sldMk cId="2740138662" sldId="2147473109"/>
            <ac:spMk id="2" creationId="{A2D8DB0D-EA4C-F3EB-7136-A1C928916B6C}"/>
          </ac:spMkLst>
        </pc:spChg>
        <pc:spChg chg="add del mod">
          <ac:chgData name="高山 直" userId="1a27ffab-8d67-4694-a171-cf73a5a85779" providerId="ADAL" clId="{15555D34-C645-4A0F-885A-357418ADA636}" dt="2023-10-06T05:08:40.939" v="1062" actId="1038"/>
          <ac:spMkLst>
            <pc:docMk/>
            <pc:sldMk cId="2740138662" sldId="2147473109"/>
            <ac:spMk id="4" creationId="{1AAB9AE2-8BA3-4000-9A4E-3081F37C74E7}"/>
          </ac:spMkLst>
        </pc:spChg>
        <pc:spChg chg="mod">
          <ac:chgData name="高山 直" userId="1a27ffab-8d67-4694-a171-cf73a5a85779" providerId="ADAL" clId="{15555D34-C645-4A0F-885A-357418ADA636}" dt="2023-10-06T05:08:40.939" v="1062" actId="1038"/>
          <ac:spMkLst>
            <pc:docMk/>
            <pc:sldMk cId="2740138662" sldId="2147473109"/>
            <ac:spMk id="5" creationId="{D21F4579-530A-CD2E-5CED-F1D5E5359E9A}"/>
          </ac:spMkLst>
        </pc:spChg>
        <pc:spChg chg="mod">
          <ac:chgData name="高山 直" userId="1a27ffab-8d67-4694-a171-cf73a5a85779" providerId="ADAL" clId="{15555D34-C645-4A0F-885A-357418ADA636}" dt="2023-10-11T07:45:25.234" v="2414" actId="113"/>
          <ac:spMkLst>
            <pc:docMk/>
            <pc:sldMk cId="2740138662" sldId="2147473109"/>
            <ac:spMk id="6" creationId="{E1FF6AC4-8D3D-4B67-9AD5-F61E1DB46203}"/>
          </ac:spMkLst>
        </pc:spChg>
        <pc:spChg chg="mod">
          <ac:chgData name="高山 直" userId="1a27ffab-8d67-4694-a171-cf73a5a85779" providerId="ADAL" clId="{15555D34-C645-4A0F-885A-357418ADA636}" dt="2023-10-06T04:42:08.086" v="929" actId="6549"/>
          <ac:spMkLst>
            <pc:docMk/>
            <pc:sldMk cId="2740138662" sldId="2147473109"/>
            <ac:spMk id="7" creationId="{752C34CD-4D0D-45DB-A9BB-FA3B9097D7F5}"/>
          </ac:spMkLst>
        </pc:spChg>
        <pc:spChg chg="mod">
          <ac:chgData name="高山 直" userId="1a27ffab-8d67-4694-a171-cf73a5a85779" providerId="ADAL" clId="{15555D34-C645-4A0F-885A-357418ADA636}" dt="2023-10-06T05:08:40.939" v="1062" actId="1038"/>
          <ac:spMkLst>
            <pc:docMk/>
            <pc:sldMk cId="2740138662" sldId="2147473109"/>
            <ac:spMk id="9" creationId="{45532675-638B-F532-88A2-433F35055E1C}"/>
          </ac:spMkLst>
        </pc:spChg>
        <pc:spChg chg="mod">
          <ac:chgData name="高山 直" userId="1a27ffab-8d67-4694-a171-cf73a5a85779" providerId="ADAL" clId="{15555D34-C645-4A0F-885A-357418ADA636}" dt="2023-10-06T06:10:48.720" v="1717" actId="20577"/>
          <ac:spMkLst>
            <pc:docMk/>
            <pc:sldMk cId="2740138662" sldId="2147473109"/>
            <ac:spMk id="10" creationId="{B36DB23D-6FCC-1102-3556-E368619B8D04}"/>
          </ac:spMkLst>
        </pc:spChg>
        <pc:spChg chg="mod">
          <ac:chgData name="高山 直" userId="1a27ffab-8d67-4694-a171-cf73a5a85779" providerId="ADAL" clId="{15555D34-C645-4A0F-885A-357418ADA636}" dt="2023-10-06T04:44:58.119" v="981" actId="1036"/>
          <ac:spMkLst>
            <pc:docMk/>
            <pc:sldMk cId="2740138662" sldId="2147473109"/>
            <ac:spMk id="12" creationId="{6B48554F-6FB6-C478-6722-73CE82BFF11D}"/>
          </ac:spMkLst>
        </pc:spChg>
        <pc:spChg chg="mod">
          <ac:chgData name="高山 直" userId="1a27ffab-8d67-4694-a171-cf73a5a85779" providerId="ADAL" clId="{15555D34-C645-4A0F-885A-357418ADA636}" dt="2023-10-06T04:44:58.119" v="981" actId="1036"/>
          <ac:spMkLst>
            <pc:docMk/>
            <pc:sldMk cId="2740138662" sldId="2147473109"/>
            <ac:spMk id="13" creationId="{543170A5-9C5A-C8D7-F128-AA4C52DC6690}"/>
          </ac:spMkLst>
        </pc:spChg>
        <pc:spChg chg="mod">
          <ac:chgData name="高山 直" userId="1a27ffab-8d67-4694-a171-cf73a5a85779" providerId="ADAL" clId="{15555D34-C645-4A0F-885A-357418ADA636}" dt="2023-10-06T05:07:57.819" v="1042" actId="20577"/>
          <ac:spMkLst>
            <pc:docMk/>
            <pc:sldMk cId="2740138662" sldId="2147473109"/>
            <ac:spMk id="14" creationId="{D3DFB4A9-91A5-3AAD-4ED0-73AFB77E6598}"/>
          </ac:spMkLst>
        </pc:spChg>
        <pc:spChg chg="del">
          <ac:chgData name="高山 直" userId="1a27ffab-8d67-4694-a171-cf73a5a85779" providerId="ADAL" clId="{15555D34-C645-4A0F-885A-357418ADA636}" dt="2023-10-06T04:43:20.034" v="940" actId="478"/>
          <ac:spMkLst>
            <pc:docMk/>
            <pc:sldMk cId="2740138662" sldId="2147473109"/>
            <ac:spMk id="15" creationId="{860E488D-9B66-689F-4500-8300468D3CC8}"/>
          </ac:spMkLst>
        </pc:spChg>
        <pc:graphicFrameChg chg="mod modGraphic">
          <ac:chgData name="高山 直" userId="1a27ffab-8d67-4694-a171-cf73a5a85779" providerId="ADAL" clId="{15555D34-C645-4A0F-885A-357418ADA636}" dt="2023-10-06T05:08:40.939" v="1062" actId="1038"/>
          <ac:graphicFrameMkLst>
            <pc:docMk/>
            <pc:sldMk cId="2740138662" sldId="2147473109"/>
            <ac:graphicFrameMk id="3" creationId="{FA4998F9-9C34-481B-8EF5-09842DADBBEC}"/>
          </ac:graphicFrameMkLst>
        </pc:graphicFrameChg>
        <pc:graphicFrameChg chg="mod modGraphic">
          <ac:chgData name="高山 直" userId="1a27ffab-8d67-4694-a171-cf73a5a85779" providerId="ADAL" clId="{15555D34-C645-4A0F-885A-357418ADA636}" dt="2023-10-06T06:11:08.855" v="1750" actId="20577"/>
          <ac:graphicFrameMkLst>
            <pc:docMk/>
            <pc:sldMk cId="2740138662" sldId="2147473109"/>
            <ac:graphicFrameMk id="11" creationId="{E713D597-B3FC-AC69-FA97-4C04ECEFF74A}"/>
          </ac:graphicFrameMkLst>
        </pc:graphicFrameChg>
      </pc:sldChg>
      <pc:sldChg chg="del">
        <pc:chgData name="高山 直" userId="1a27ffab-8d67-4694-a171-cf73a5a85779" providerId="ADAL" clId="{15555D34-C645-4A0F-885A-357418ADA636}" dt="2023-10-06T04:14:05.637" v="1" actId="47"/>
        <pc:sldMkLst>
          <pc:docMk/>
          <pc:sldMk cId="1141667968" sldId="2147473110"/>
        </pc:sldMkLst>
      </pc:sldChg>
      <pc:sldChg chg="del">
        <pc:chgData name="高山 直" userId="1a27ffab-8d67-4694-a171-cf73a5a85779" providerId="ADAL" clId="{15555D34-C645-4A0F-885A-357418ADA636}" dt="2023-10-06T04:14:05.637" v="1" actId="47"/>
        <pc:sldMkLst>
          <pc:docMk/>
          <pc:sldMk cId="565120036" sldId="2147473111"/>
        </pc:sldMkLst>
      </pc:sldChg>
      <pc:sldChg chg="del">
        <pc:chgData name="高山 直" userId="1a27ffab-8d67-4694-a171-cf73a5a85779" providerId="ADAL" clId="{15555D34-C645-4A0F-885A-357418ADA636}" dt="2023-10-06T04:14:05.637" v="1" actId="47"/>
        <pc:sldMkLst>
          <pc:docMk/>
          <pc:sldMk cId="2131941111" sldId="2147473112"/>
        </pc:sldMkLst>
      </pc:sldChg>
      <pc:sldChg chg="del">
        <pc:chgData name="高山 直" userId="1a27ffab-8d67-4694-a171-cf73a5a85779" providerId="ADAL" clId="{15555D34-C645-4A0F-885A-357418ADA636}" dt="2023-10-06T04:14:05.637" v="1" actId="47"/>
        <pc:sldMkLst>
          <pc:docMk/>
          <pc:sldMk cId="3092162934" sldId="2147473113"/>
        </pc:sldMkLst>
      </pc:sldChg>
      <pc:sldChg chg="addSp modSp add mod">
        <pc:chgData name="高山 直" userId="1a27ffab-8d67-4694-a171-cf73a5a85779" providerId="ADAL" clId="{15555D34-C645-4A0F-885A-357418ADA636}" dt="2023-10-06T09:52:00.337" v="2338" actId="1035"/>
        <pc:sldMkLst>
          <pc:docMk/>
          <pc:sldMk cId="3473919436" sldId="2147473128"/>
        </pc:sldMkLst>
        <pc:spChg chg="mod">
          <ac:chgData name="高山 直" userId="1a27ffab-8d67-4694-a171-cf73a5a85779" providerId="ADAL" clId="{15555D34-C645-4A0F-885A-357418ADA636}" dt="2023-10-06T09:49:04.180" v="2323" actId="6549"/>
          <ac:spMkLst>
            <pc:docMk/>
            <pc:sldMk cId="3473919436" sldId="2147473128"/>
            <ac:spMk id="3" creationId="{3486994B-86A8-D1E9-305D-5918C160A538}"/>
          </ac:spMkLst>
        </pc:spChg>
        <pc:spChg chg="add mod">
          <ac:chgData name="高山 直" userId="1a27ffab-8d67-4694-a171-cf73a5a85779" providerId="ADAL" clId="{15555D34-C645-4A0F-885A-357418ADA636}" dt="2023-10-06T09:52:00.337" v="2338" actId="1035"/>
          <ac:spMkLst>
            <pc:docMk/>
            <pc:sldMk cId="3473919436" sldId="2147473128"/>
            <ac:spMk id="6" creationId="{6A80DA85-8E14-1106-E7F2-7AE1D88510C4}"/>
          </ac:spMkLst>
        </pc:spChg>
      </pc:sldChg>
      <pc:sldChg chg="modSp add del mod">
        <pc:chgData name="高山 直" userId="1a27ffab-8d67-4694-a171-cf73a5a85779" providerId="ADAL" clId="{15555D34-C645-4A0F-885A-357418ADA636}" dt="2023-10-11T00:33:49.612" v="2375" actId="47"/>
        <pc:sldMkLst>
          <pc:docMk/>
          <pc:sldMk cId="3735379133" sldId="2147473129"/>
        </pc:sldMkLst>
        <pc:spChg chg="mod">
          <ac:chgData name="高山 直" userId="1a27ffab-8d67-4694-a171-cf73a5a85779" providerId="ADAL" clId="{15555D34-C645-4A0F-885A-357418ADA636}" dt="2023-10-06T06:38:38.215" v="2272" actId="20577"/>
          <ac:spMkLst>
            <pc:docMk/>
            <pc:sldMk cId="3735379133" sldId="2147473129"/>
            <ac:spMk id="3" creationId="{3486994B-86A8-D1E9-305D-5918C160A538}"/>
          </ac:spMkLst>
        </pc:spChg>
        <pc:spChg chg="mod">
          <ac:chgData name="高山 直" userId="1a27ffab-8d67-4694-a171-cf73a5a85779" providerId="ADAL" clId="{15555D34-C645-4A0F-885A-357418ADA636}" dt="2023-10-06T06:31:47.261" v="2258" actId="20577"/>
          <ac:spMkLst>
            <pc:docMk/>
            <pc:sldMk cId="3735379133" sldId="2147473129"/>
            <ac:spMk id="5" creationId="{07CC44CD-0E09-8259-34C3-15D2BD4B3804}"/>
          </ac:spMkLst>
        </pc:spChg>
      </pc:sldChg>
      <pc:sldChg chg="addSp modSp add mod">
        <pc:chgData name="高山 直" userId="1a27ffab-8d67-4694-a171-cf73a5a85779" providerId="ADAL" clId="{15555D34-C645-4A0F-885A-357418ADA636}" dt="2023-10-06T09:51:40.556" v="2336" actId="1035"/>
        <pc:sldMkLst>
          <pc:docMk/>
          <pc:sldMk cId="4168114158" sldId="2147473133"/>
        </pc:sldMkLst>
        <pc:spChg chg="mod">
          <ac:chgData name="高山 直" userId="1a27ffab-8d67-4694-a171-cf73a5a85779" providerId="ADAL" clId="{15555D34-C645-4A0F-885A-357418ADA636}" dt="2023-10-06T09:49:00.051" v="2321" actId="20577"/>
          <ac:spMkLst>
            <pc:docMk/>
            <pc:sldMk cId="4168114158" sldId="2147473133"/>
            <ac:spMk id="3" creationId="{3486994B-86A8-D1E9-305D-5918C160A538}"/>
          </ac:spMkLst>
        </pc:spChg>
        <pc:spChg chg="add mod">
          <ac:chgData name="高山 直" userId="1a27ffab-8d67-4694-a171-cf73a5a85779" providerId="ADAL" clId="{15555D34-C645-4A0F-885A-357418ADA636}" dt="2023-10-06T09:51:40.556" v="2336" actId="1035"/>
          <ac:spMkLst>
            <pc:docMk/>
            <pc:sldMk cId="4168114158" sldId="2147473133"/>
            <ac:spMk id="4" creationId="{C068CD6C-07C9-DAF4-611C-D07425CC49C9}"/>
          </ac:spMkLst>
        </pc:spChg>
      </pc:sldChg>
      <pc:sldMasterChg chg="delSldLayout">
        <pc:chgData name="高山 直" userId="1a27ffab-8d67-4694-a171-cf73a5a85779" providerId="ADAL" clId="{15555D34-C645-4A0F-885A-357418ADA636}" dt="2023-10-06T04:14:05.637" v="1" actId="47"/>
        <pc:sldMasterMkLst>
          <pc:docMk/>
          <pc:sldMasterMk cId="872860188" sldId="2147483708"/>
        </pc:sldMasterMkLst>
        <pc:sldLayoutChg chg="del">
          <pc:chgData name="高山 直" userId="1a27ffab-8d67-4694-a171-cf73a5a85779" providerId="ADAL" clId="{15555D34-C645-4A0F-885A-357418ADA636}" dt="2023-10-06T04:14:05.637" v="1" actId="47"/>
          <pc:sldLayoutMkLst>
            <pc:docMk/>
            <pc:sldMasterMk cId="872860188" sldId="2147483708"/>
            <pc:sldLayoutMk cId="3752750423" sldId="2147483720"/>
          </pc:sldLayoutMkLst>
        </pc:sldLayoutChg>
        <pc:sldLayoutChg chg="del">
          <pc:chgData name="高山 直" userId="1a27ffab-8d67-4694-a171-cf73a5a85779" providerId="ADAL" clId="{15555D34-C645-4A0F-885A-357418ADA636}" dt="2023-10-06T04:13:03.457" v="0" actId="47"/>
          <pc:sldLayoutMkLst>
            <pc:docMk/>
            <pc:sldMasterMk cId="872860188" sldId="2147483708"/>
            <pc:sldLayoutMk cId="2209603175" sldId="2147483721"/>
          </pc:sldLayoutMkLst>
        </pc:sldLayoutChg>
      </pc:sldMasterChg>
    </pc:docChg>
  </pc:docChgLst>
  <pc:docChgLst>
    <pc:chgData name="高山 直" userId="1a27ffab-8d67-4694-a171-cf73a5a85779" providerId="ADAL" clId="{91C7FFD5-7D1F-2448-901F-80487540F305}"/>
    <pc:docChg chg="modSld">
      <pc:chgData name="高山 直" userId="1a27ffab-8d67-4694-a171-cf73a5a85779" providerId="ADAL" clId="{91C7FFD5-7D1F-2448-901F-80487540F305}" dt="2023-10-01T22:45:58.477" v="55" actId="20577"/>
      <pc:docMkLst>
        <pc:docMk/>
      </pc:docMkLst>
      <pc:sldChg chg="modSp">
        <pc:chgData name="高山 直" userId="1a27ffab-8d67-4694-a171-cf73a5a85779" providerId="ADAL" clId="{91C7FFD5-7D1F-2448-901F-80487540F305}" dt="2023-10-01T22:45:58.477" v="55" actId="20577"/>
        <pc:sldMkLst>
          <pc:docMk/>
          <pc:sldMk cId="565120036" sldId="2147473111"/>
        </pc:sldMkLst>
        <pc:spChg chg="mod">
          <ac:chgData name="高山 直" userId="1a27ffab-8d67-4694-a171-cf73a5a85779" providerId="ADAL" clId="{91C7FFD5-7D1F-2448-901F-80487540F305}" dt="2023-10-01T22:45:58.477" v="55" actId="20577"/>
          <ac:spMkLst>
            <pc:docMk/>
            <pc:sldMk cId="565120036" sldId="2147473111"/>
            <ac:spMk id="2" creationId="{1A5DAAC9-4964-6E6C-368A-29FBB3CB76F4}"/>
          </ac:spMkLst>
        </pc:spChg>
      </pc:sldChg>
    </pc:docChg>
  </pc:docChgLst>
  <pc:docChgLst>
    <pc:chgData name="直 高山" userId="1a27ffab-8d67-4694-a171-cf73a5a85779" providerId="ADAL" clId="{0006E97B-ED35-4D49-8E3A-02E0A8F35A89}"/>
    <pc:docChg chg="addSld modSld">
      <pc:chgData name="直 高山" userId="1a27ffab-8d67-4694-a171-cf73a5a85779" providerId="ADAL" clId="{0006E97B-ED35-4D49-8E3A-02E0A8F35A89}" dt="2023-04-04T08:38:50.044" v="0"/>
      <pc:docMkLst>
        <pc:docMk/>
      </pc:docMkLst>
      <pc:sldChg chg="add">
        <pc:chgData name="直 高山" userId="1a27ffab-8d67-4694-a171-cf73a5a85779" providerId="ADAL" clId="{0006E97B-ED35-4D49-8E3A-02E0A8F35A89}" dt="2023-04-04T08:38:50.044" v="0"/>
        <pc:sldMkLst>
          <pc:docMk/>
          <pc:sldMk cId="4027426223" sldId="371"/>
        </pc:sldMkLst>
      </pc:sldChg>
    </pc:docChg>
  </pc:docChgLst>
  <pc:docChgLst>
    <pc:chgData name="高山 直" userId="1a27ffab-8d67-4694-a171-cf73a5a85779" providerId="ADAL" clId="{9DBF29F7-C094-4CE5-9B7D-E7A24399244B}"/>
    <pc:docChg chg="undo redo custSel addSld modSld">
      <pc:chgData name="高山 直" userId="1a27ffab-8d67-4694-a171-cf73a5a85779" providerId="ADAL" clId="{9DBF29F7-C094-4CE5-9B7D-E7A24399244B}" dt="2023-03-13T11:07:16.241" v="3201" actId="1076"/>
      <pc:docMkLst>
        <pc:docMk/>
      </pc:docMkLst>
      <pc:sldChg chg="delSp modSp mod">
        <pc:chgData name="高山 直" userId="1a27ffab-8d67-4694-a171-cf73a5a85779" providerId="ADAL" clId="{9DBF29F7-C094-4CE5-9B7D-E7A24399244B}" dt="2023-03-13T11:05:13.029" v="3001" actId="20577"/>
        <pc:sldMkLst>
          <pc:docMk/>
          <pc:sldMk cId="3814114767" sldId="2147473095"/>
        </pc:sldMkLst>
        <pc:spChg chg="mod">
          <ac:chgData name="高山 直" userId="1a27ffab-8d67-4694-a171-cf73a5a85779" providerId="ADAL" clId="{9DBF29F7-C094-4CE5-9B7D-E7A24399244B}" dt="2023-03-13T10:50:19.603" v="1471" actId="1036"/>
          <ac:spMkLst>
            <pc:docMk/>
            <pc:sldMk cId="3814114767" sldId="2147473095"/>
            <ac:spMk id="2" creationId="{BC2C3995-ABA4-4409-9271-5FE381F67909}"/>
          </ac:spMkLst>
        </pc:spChg>
        <pc:spChg chg="mod">
          <ac:chgData name="高山 直" userId="1a27ffab-8d67-4694-a171-cf73a5a85779" providerId="ADAL" clId="{9DBF29F7-C094-4CE5-9B7D-E7A24399244B}" dt="2023-03-13T10:50:19.603" v="1471" actId="1036"/>
          <ac:spMkLst>
            <pc:docMk/>
            <pc:sldMk cId="3814114767" sldId="2147473095"/>
            <ac:spMk id="3" creationId="{8FB13A74-EF49-41D0-A376-70C3C2BAF166}"/>
          </ac:spMkLst>
        </pc:spChg>
        <pc:spChg chg="mod">
          <ac:chgData name="高山 直" userId="1a27ffab-8d67-4694-a171-cf73a5a85779" providerId="ADAL" clId="{9DBF29F7-C094-4CE5-9B7D-E7A24399244B}" dt="2023-03-13T10:50:19.603" v="1471" actId="1036"/>
          <ac:spMkLst>
            <pc:docMk/>
            <pc:sldMk cId="3814114767" sldId="2147473095"/>
            <ac:spMk id="4" creationId="{1962B56E-CF32-4F3F-AC31-9D4EC6ECF1AC}"/>
          </ac:spMkLst>
        </pc:spChg>
        <pc:spChg chg="mod">
          <ac:chgData name="高山 直" userId="1a27ffab-8d67-4694-a171-cf73a5a85779" providerId="ADAL" clId="{9DBF29F7-C094-4CE5-9B7D-E7A24399244B}" dt="2023-03-13T10:50:19.603" v="1471" actId="1036"/>
          <ac:spMkLst>
            <pc:docMk/>
            <pc:sldMk cId="3814114767" sldId="2147473095"/>
            <ac:spMk id="5" creationId="{6C7FC3A1-07E6-407A-94B2-97D017D225CE}"/>
          </ac:spMkLst>
        </pc:spChg>
        <pc:spChg chg="mod">
          <ac:chgData name="高山 直" userId="1a27ffab-8d67-4694-a171-cf73a5a85779" providerId="ADAL" clId="{9DBF29F7-C094-4CE5-9B7D-E7A24399244B}" dt="2023-03-13T10:50:19.603" v="1471" actId="1036"/>
          <ac:spMkLst>
            <pc:docMk/>
            <pc:sldMk cId="3814114767" sldId="2147473095"/>
            <ac:spMk id="6" creationId="{5501863E-80B9-49A5-BFC6-A58105C77038}"/>
          </ac:spMkLst>
        </pc:spChg>
        <pc:spChg chg="mod">
          <ac:chgData name="高山 直" userId="1a27ffab-8d67-4694-a171-cf73a5a85779" providerId="ADAL" clId="{9DBF29F7-C094-4CE5-9B7D-E7A24399244B}" dt="2023-03-13T11:05:13.029" v="3001" actId="20577"/>
          <ac:spMkLst>
            <pc:docMk/>
            <pc:sldMk cId="3814114767" sldId="2147473095"/>
            <ac:spMk id="7" creationId="{752C34CD-4D0D-45DB-A9BB-FA3B9097D7F5}"/>
          </ac:spMkLst>
        </pc:spChg>
        <pc:spChg chg="del">
          <ac:chgData name="高山 直" userId="1a27ffab-8d67-4694-a171-cf73a5a85779" providerId="ADAL" clId="{9DBF29F7-C094-4CE5-9B7D-E7A24399244B}" dt="2023-03-13T10:47:13.392" v="1056" actId="478"/>
          <ac:spMkLst>
            <pc:docMk/>
            <pc:sldMk cId="3814114767" sldId="2147473095"/>
            <ac:spMk id="8" creationId="{8C6DE4F7-7354-4239-9881-3C8497C11001}"/>
          </ac:spMkLst>
        </pc:spChg>
        <pc:spChg chg="mod">
          <ac:chgData name="高山 直" userId="1a27ffab-8d67-4694-a171-cf73a5a85779" providerId="ADAL" clId="{9DBF29F7-C094-4CE5-9B7D-E7A24399244B}" dt="2023-03-13T10:50:24.089" v="1472" actId="14100"/>
          <ac:spMkLst>
            <pc:docMk/>
            <pc:sldMk cId="3814114767" sldId="2147473095"/>
            <ac:spMk id="14" creationId="{067E4FA8-0159-4BC3-AF77-89D74A655D15}"/>
          </ac:spMkLst>
        </pc:spChg>
        <pc:spChg chg="mod">
          <ac:chgData name="高山 直" userId="1a27ffab-8d67-4694-a171-cf73a5a85779" providerId="ADAL" clId="{9DBF29F7-C094-4CE5-9B7D-E7A24399244B}" dt="2023-03-13T10:50:19.603" v="1471" actId="1036"/>
          <ac:spMkLst>
            <pc:docMk/>
            <pc:sldMk cId="3814114767" sldId="2147473095"/>
            <ac:spMk id="19" creationId="{1C645918-A608-4585-A180-2FD6AE6316FF}"/>
          </ac:spMkLst>
        </pc:spChg>
        <pc:spChg chg="mod">
          <ac:chgData name="高山 直" userId="1a27ffab-8d67-4694-a171-cf73a5a85779" providerId="ADAL" clId="{9DBF29F7-C094-4CE5-9B7D-E7A24399244B}" dt="2023-03-13T10:50:19.603" v="1471" actId="1036"/>
          <ac:spMkLst>
            <pc:docMk/>
            <pc:sldMk cId="3814114767" sldId="2147473095"/>
            <ac:spMk id="21" creationId="{5D8E2E08-FEAC-44FB-B16F-2F480337E1B2}"/>
          </ac:spMkLst>
        </pc:spChg>
        <pc:spChg chg="mod">
          <ac:chgData name="高山 直" userId="1a27ffab-8d67-4694-a171-cf73a5a85779" providerId="ADAL" clId="{9DBF29F7-C094-4CE5-9B7D-E7A24399244B}" dt="2023-03-13T10:50:19.603" v="1471" actId="1036"/>
          <ac:spMkLst>
            <pc:docMk/>
            <pc:sldMk cId="3814114767" sldId="2147473095"/>
            <ac:spMk id="28" creationId="{234A0C9A-ECBB-4AA7-A3B0-5CADCC2CCF78}"/>
          </ac:spMkLst>
        </pc:spChg>
        <pc:spChg chg="mod">
          <ac:chgData name="高山 直" userId="1a27ffab-8d67-4694-a171-cf73a5a85779" providerId="ADAL" clId="{9DBF29F7-C094-4CE5-9B7D-E7A24399244B}" dt="2023-03-13T10:50:19.603" v="1471" actId="1036"/>
          <ac:spMkLst>
            <pc:docMk/>
            <pc:sldMk cId="3814114767" sldId="2147473095"/>
            <ac:spMk id="29" creationId="{46DFD7CF-F26B-40FF-A254-460CF0BDCE94}"/>
          </ac:spMkLst>
        </pc:spChg>
        <pc:spChg chg="mod">
          <ac:chgData name="高山 直" userId="1a27ffab-8d67-4694-a171-cf73a5a85779" providerId="ADAL" clId="{9DBF29F7-C094-4CE5-9B7D-E7A24399244B}" dt="2023-03-13T10:50:19.603" v="1471" actId="1036"/>
          <ac:spMkLst>
            <pc:docMk/>
            <pc:sldMk cId="3814114767" sldId="2147473095"/>
            <ac:spMk id="30" creationId="{FDD4A1A1-B3A0-4E34-AF29-EA3398B7C6B5}"/>
          </ac:spMkLst>
        </pc:spChg>
        <pc:spChg chg="mod">
          <ac:chgData name="高山 直" userId="1a27ffab-8d67-4694-a171-cf73a5a85779" providerId="ADAL" clId="{9DBF29F7-C094-4CE5-9B7D-E7A24399244B}" dt="2023-03-13T10:50:19.603" v="1471" actId="1036"/>
          <ac:spMkLst>
            <pc:docMk/>
            <pc:sldMk cId="3814114767" sldId="2147473095"/>
            <ac:spMk id="31" creationId="{BAF11143-EEB2-436F-BC3C-A401424BE78E}"/>
          </ac:spMkLst>
        </pc:spChg>
        <pc:spChg chg="mod">
          <ac:chgData name="高山 直" userId="1a27ffab-8d67-4694-a171-cf73a5a85779" providerId="ADAL" clId="{9DBF29F7-C094-4CE5-9B7D-E7A24399244B}" dt="2023-03-13T10:50:19.603" v="1471" actId="1036"/>
          <ac:spMkLst>
            <pc:docMk/>
            <pc:sldMk cId="3814114767" sldId="2147473095"/>
            <ac:spMk id="32" creationId="{DDB09F66-5F72-4C39-A3D3-0BA9EAB9D04D}"/>
          </ac:spMkLst>
        </pc:spChg>
        <pc:spChg chg="mod">
          <ac:chgData name="高山 直" userId="1a27ffab-8d67-4694-a171-cf73a5a85779" providerId="ADAL" clId="{9DBF29F7-C094-4CE5-9B7D-E7A24399244B}" dt="2023-03-13T10:50:19.603" v="1471" actId="1036"/>
          <ac:spMkLst>
            <pc:docMk/>
            <pc:sldMk cId="3814114767" sldId="2147473095"/>
            <ac:spMk id="34" creationId="{29A71FBF-CA9E-413F-934C-6CE06A521156}"/>
          </ac:spMkLst>
        </pc:spChg>
        <pc:spChg chg="mod">
          <ac:chgData name="高山 直" userId="1a27ffab-8d67-4694-a171-cf73a5a85779" providerId="ADAL" clId="{9DBF29F7-C094-4CE5-9B7D-E7A24399244B}" dt="2023-03-13T10:50:19.603" v="1471" actId="1036"/>
          <ac:spMkLst>
            <pc:docMk/>
            <pc:sldMk cId="3814114767" sldId="2147473095"/>
            <ac:spMk id="35" creationId="{D5BB5FEC-29E4-474D-AD53-B416B2E9C4F7}"/>
          </ac:spMkLst>
        </pc:spChg>
        <pc:spChg chg="mod">
          <ac:chgData name="高山 直" userId="1a27ffab-8d67-4694-a171-cf73a5a85779" providerId="ADAL" clId="{9DBF29F7-C094-4CE5-9B7D-E7A24399244B}" dt="2023-03-13T10:50:19.603" v="1471" actId="1036"/>
          <ac:spMkLst>
            <pc:docMk/>
            <pc:sldMk cId="3814114767" sldId="2147473095"/>
            <ac:spMk id="37" creationId="{3A1ECDC4-5ACD-441D-BA73-D7840589C9A5}"/>
          </ac:spMkLst>
        </pc:spChg>
        <pc:spChg chg="mod">
          <ac:chgData name="高山 直" userId="1a27ffab-8d67-4694-a171-cf73a5a85779" providerId="ADAL" clId="{9DBF29F7-C094-4CE5-9B7D-E7A24399244B}" dt="2023-03-13T10:50:19.603" v="1471" actId="1036"/>
          <ac:spMkLst>
            <pc:docMk/>
            <pc:sldMk cId="3814114767" sldId="2147473095"/>
            <ac:spMk id="38" creationId="{081D2BC3-4CB0-44CF-8A95-F269561BF16A}"/>
          </ac:spMkLst>
        </pc:spChg>
        <pc:spChg chg="mod">
          <ac:chgData name="高山 直" userId="1a27ffab-8d67-4694-a171-cf73a5a85779" providerId="ADAL" clId="{9DBF29F7-C094-4CE5-9B7D-E7A24399244B}" dt="2023-03-13T10:51:22.024" v="1497" actId="14100"/>
          <ac:spMkLst>
            <pc:docMk/>
            <pc:sldMk cId="3814114767" sldId="2147473095"/>
            <ac:spMk id="39" creationId="{61443B53-183A-4D1D-8F5F-36A7F7B35DD7}"/>
          </ac:spMkLst>
        </pc:spChg>
        <pc:spChg chg="mod">
          <ac:chgData name="高山 直" userId="1a27ffab-8d67-4694-a171-cf73a5a85779" providerId="ADAL" clId="{9DBF29F7-C094-4CE5-9B7D-E7A24399244B}" dt="2023-03-13T10:51:26.050" v="1498" actId="1076"/>
          <ac:spMkLst>
            <pc:docMk/>
            <pc:sldMk cId="3814114767" sldId="2147473095"/>
            <ac:spMk id="40" creationId="{60870701-572C-4E28-9F6E-B1F816F3C4EE}"/>
          </ac:spMkLst>
        </pc:spChg>
        <pc:cxnChg chg="mod">
          <ac:chgData name="高山 直" userId="1a27ffab-8d67-4694-a171-cf73a5a85779" providerId="ADAL" clId="{9DBF29F7-C094-4CE5-9B7D-E7A24399244B}" dt="2023-03-13T10:50:19.603" v="1471" actId="1036"/>
          <ac:cxnSpMkLst>
            <pc:docMk/>
            <pc:sldMk cId="3814114767" sldId="2147473095"/>
            <ac:cxnSpMk id="10" creationId="{D414C155-451E-4AC5-84B4-6B82E3CAD63A}"/>
          </ac:cxnSpMkLst>
        </pc:cxnChg>
        <pc:cxnChg chg="mod">
          <ac:chgData name="高山 直" userId="1a27ffab-8d67-4694-a171-cf73a5a85779" providerId="ADAL" clId="{9DBF29F7-C094-4CE5-9B7D-E7A24399244B}" dt="2023-03-13T10:50:19.603" v="1471" actId="1036"/>
          <ac:cxnSpMkLst>
            <pc:docMk/>
            <pc:sldMk cId="3814114767" sldId="2147473095"/>
            <ac:cxnSpMk id="36" creationId="{56BE7B82-AB5D-451F-8990-7CE80E71F414}"/>
          </ac:cxnSpMkLst>
        </pc:cxnChg>
      </pc:sldChg>
      <pc:sldChg chg="addSp delSp modSp add mod">
        <pc:chgData name="高山 直" userId="1a27ffab-8d67-4694-a171-cf73a5a85779" providerId="ADAL" clId="{9DBF29F7-C094-4CE5-9B7D-E7A24399244B}" dt="2023-03-13T11:07:16.241" v="3201" actId="1076"/>
        <pc:sldMkLst>
          <pc:docMk/>
          <pc:sldMk cId="3211294622" sldId="2147473096"/>
        </pc:sldMkLst>
        <pc:spChg chg="del">
          <ac:chgData name="高山 直" userId="1a27ffab-8d67-4694-a171-cf73a5a85779" providerId="ADAL" clId="{9DBF29F7-C094-4CE5-9B7D-E7A24399244B}" dt="2023-03-13T10:51:34.017" v="1500" actId="478"/>
          <ac:spMkLst>
            <pc:docMk/>
            <pc:sldMk cId="3211294622" sldId="2147473096"/>
            <ac:spMk id="2" creationId="{BC2C3995-ABA4-4409-9271-5FE381F67909}"/>
          </ac:spMkLst>
        </pc:spChg>
        <pc:spChg chg="del">
          <ac:chgData name="高山 直" userId="1a27ffab-8d67-4694-a171-cf73a5a85779" providerId="ADAL" clId="{9DBF29F7-C094-4CE5-9B7D-E7A24399244B}" dt="2023-03-13T10:51:34.017" v="1500" actId="478"/>
          <ac:spMkLst>
            <pc:docMk/>
            <pc:sldMk cId="3211294622" sldId="2147473096"/>
            <ac:spMk id="3" creationId="{8FB13A74-EF49-41D0-A376-70C3C2BAF166}"/>
          </ac:spMkLst>
        </pc:spChg>
        <pc:spChg chg="del">
          <ac:chgData name="高山 直" userId="1a27ffab-8d67-4694-a171-cf73a5a85779" providerId="ADAL" clId="{9DBF29F7-C094-4CE5-9B7D-E7A24399244B}" dt="2023-03-13T10:51:34.017" v="1500" actId="478"/>
          <ac:spMkLst>
            <pc:docMk/>
            <pc:sldMk cId="3211294622" sldId="2147473096"/>
            <ac:spMk id="4" creationId="{1962B56E-CF32-4F3F-AC31-9D4EC6ECF1AC}"/>
          </ac:spMkLst>
        </pc:spChg>
        <pc:spChg chg="del">
          <ac:chgData name="高山 直" userId="1a27ffab-8d67-4694-a171-cf73a5a85779" providerId="ADAL" clId="{9DBF29F7-C094-4CE5-9B7D-E7A24399244B}" dt="2023-03-13T10:51:34.017" v="1500" actId="478"/>
          <ac:spMkLst>
            <pc:docMk/>
            <pc:sldMk cId="3211294622" sldId="2147473096"/>
            <ac:spMk id="5" creationId="{6C7FC3A1-07E6-407A-94B2-97D017D225CE}"/>
          </ac:spMkLst>
        </pc:spChg>
        <pc:spChg chg="del">
          <ac:chgData name="高山 直" userId="1a27ffab-8d67-4694-a171-cf73a5a85779" providerId="ADAL" clId="{9DBF29F7-C094-4CE5-9B7D-E7A24399244B}" dt="2023-03-13T10:51:34.017" v="1500" actId="478"/>
          <ac:spMkLst>
            <pc:docMk/>
            <pc:sldMk cId="3211294622" sldId="2147473096"/>
            <ac:spMk id="6" creationId="{5501863E-80B9-49A5-BFC6-A58105C77038}"/>
          </ac:spMkLst>
        </pc:spChg>
        <pc:spChg chg="mod">
          <ac:chgData name="高山 直" userId="1a27ffab-8d67-4694-a171-cf73a5a85779" providerId="ADAL" clId="{9DBF29F7-C094-4CE5-9B7D-E7A24399244B}" dt="2023-03-13T11:07:07.109" v="3200" actId="20577"/>
          <ac:spMkLst>
            <pc:docMk/>
            <pc:sldMk cId="3211294622" sldId="2147473096"/>
            <ac:spMk id="7" creationId="{752C34CD-4D0D-45DB-A9BB-FA3B9097D7F5}"/>
          </ac:spMkLst>
        </pc:spChg>
        <pc:spChg chg="add del mod">
          <ac:chgData name="高山 直" userId="1a27ffab-8d67-4694-a171-cf73a5a85779" providerId="ADAL" clId="{9DBF29F7-C094-4CE5-9B7D-E7A24399244B}" dt="2023-03-13T10:51:43.980" v="1503"/>
          <ac:spMkLst>
            <pc:docMk/>
            <pc:sldMk cId="3211294622" sldId="2147473096"/>
            <ac:spMk id="8" creationId="{EEF4EF62-4B83-4BB2-809A-72C72247CD65}"/>
          </ac:spMkLst>
        </pc:spChg>
        <pc:spChg chg="add mod">
          <ac:chgData name="高山 直" userId="1a27ffab-8d67-4694-a171-cf73a5a85779" providerId="ADAL" clId="{9DBF29F7-C094-4CE5-9B7D-E7A24399244B}" dt="2023-03-13T11:07:16.241" v="3201" actId="1076"/>
          <ac:spMkLst>
            <pc:docMk/>
            <pc:sldMk cId="3211294622" sldId="2147473096"/>
            <ac:spMk id="9" creationId="{AB0A65D5-3D88-429F-AD32-D66DDE51477A}"/>
          </ac:spMkLst>
        </pc:spChg>
        <pc:spChg chg="del">
          <ac:chgData name="高山 直" userId="1a27ffab-8d67-4694-a171-cf73a5a85779" providerId="ADAL" clId="{9DBF29F7-C094-4CE5-9B7D-E7A24399244B}" dt="2023-03-13T10:51:34.017" v="1500" actId="478"/>
          <ac:spMkLst>
            <pc:docMk/>
            <pc:sldMk cId="3211294622" sldId="2147473096"/>
            <ac:spMk id="14" creationId="{067E4FA8-0159-4BC3-AF77-89D74A655D15}"/>
          </ac:spMkLst>
        </pc:spChg>
        <pc:spChg chg="del">
          <ac:chgData name="高山 直" userId="1a27ffab-8d67-4694-a171-cf73a5a85779" providerId="ADAL" clId="{9DBF29F7-C094-4CE5-9B7D-E7A24399244B}" dt="2023-03-13T10:51:34.017" v="1500" actId="478"/>
          <ac:spMkLst>
            <pc:docMk/>
            <pc:sldMk cId="3211294622" sldId="2147473096"/>
            <ac:spMk id="19" creationId="{1C645918-A608-4585-A180-2FD6AE6316FF}"/>
          </ac:spMkLst>
        </pc:spChg>
        <pc:spChg chg="del">
          <ac:chgData name="高山 直" userId="1a27ffab-8d67-4694-a171-cf73a5a85779" providerId="ADAL" clId="{9DBF29F7-C094-4CE5-9B7D-E7A24399244B}" dt="2023-03-13T10:51:34.017" v="1500" actId="478"/>
          <ac:spMkLst>
            <pc:docMk/>
            <pc:sldMk cId="3211294622" sldId="2147473096"/>
            <ac:spMk id="21" creationId="{5D8E2E08-FEAC-44FB-B16F-2F480337E1B2}"/>
          </ac:spMkLst>
        </pc:spChg>
        <pc:spChg chg="del">
          <ac:chgData name="高山 直" userId="1a27ffab-8d67-4694-a171-cf73a5a85779" providerId="ADAL" clId="{9DBF29F7-C094-4CE5-9B7D-E7A24399244B}" dt="2023-03-13T10:51:34.017" v="1500" actId="478"/>
          <ac:spMkLst>
            <pc:docMk/>
            <pc:sldMk cId="3211294622" sldId="2147473096"/>
            <ac:spMk id="28" creationId="{234A0C9A-ECBB-4AA7-A3B0-5CADCC2CCF78}"/>
          </ac:spMkLst>
        </pc:spChg>
        <pc:spChg chg="del">
          <ac:chgData name="高山 直" userId="1a27ffab-8d67-4694-a171-cf73a5a85779" providerId="ADAL" clId="{9DBF29F7-C094-4CE5-9B7D-E7A24399244B}" dt="2023-03-13T10:51:34.017" v="1500" actId="478"/>
          <ac:spMkLst>
            <pc:docMk/>
            <pc:sldMk cId="3211294622" sldId="2147473096"/>
            <ac:spMk id="29" creationId="{46DFD7CF-F26B-40FF-A254-460CF0BDCE94}"/>
          </ac:spMkLst>
        </pc:spChg>
        <pc:spChg chg="del">
          <ac:chgData name="高山 直" userId="1a27ffab-8d67-4694-a171-cf73a5a85779" providerId="ADAL" clId="{9DBF29F7-C094-4CE5-9B7D-E7A24399244B}" dt="2023-03-13T10:51:34.017" v="1500" actId="478"/>
          <ac:spMkLst>
            <pc:docMk/>
            <pc:sldMk cId="3211294622" sldId="2147473096"/>
            <ac:spMk id="30" creationId="{FDD4A1A1-B3A0-4E34-AF29-EA3398B7C6B5}"/>
          </ac:spMkLst>
        </pc:spChg>
        <pc:spChg chg="del">
          <ac:chgData name="高山 直" userId="1a27ffab-8d67-4694-a171-cf73a5a85779" providerId="ADAL" clId="{9DBF29F7-C094-4CE5-9B7D-E7A24399244B}" dt="2023-03-13T10:51:34.017" v="1500" actId="478"/>
          <ac:spMkLst>
            <pc:docMk/>
            <pc:sldMk cId="3211294622" sldId="2147473096"/>
            <ac:spMk id="31" creationId="{BAF11143-EEB2-436F-BC3C-A401424BE78E}"/>
          </ac:spMkLst>
        </pc:spChg>
        <pc:spChg chg="del">
          <ac:chgData name="高山 直" userId="1a27ffab-8d67-4694-a171-cf73a5a85779" providerId="ADAL" clId="{9DBF29F7-C094-4CE5-9B7D-E7A24399244B}" dt="2023-03-13T10:51:34.017" v="1500" actId="478"/>
          <ac:spMkLst>
            <pc:docMk/>
            <pc:sldMk cId="3211294622" sldId="2147473096"/>
            <ac:spMk id="32" creationId="{DDB09F66-5F72-4C39-A3D3-0BA9EAB9D04D}"/>
          </ac:spMkLst>
        </pc:spChg>
        <pc:spChg chg="del">
          <ac:chgData name="高山 直" userId="1a27ffab-8d67-4694-a171-cf73a5a85779" providerId="ADAL" clId="{9DBF29F7-C094-4CE5-9B7D-E7A24399244B}" dt="2023-03-13T10:51:34.017" v="1500" actId="478"/>
          <ac:spMkLst>
            <pc:docMk/>
            <pc:sldMk cId="3211294622" sldId="2147473096"/>
            <ac:spMk id="34" creationId="{29A71FBF-CA9E-413F-934C-6CE06A521156}"/>
          </ac:spMkLst>
        </pc:spChg>
        <pc:spChg chg="del">
          <ac:chgData name="高山 直" userId="1a27ffab-8d67-4694-a171-cf73a5a85779" providerId="ADAL" clId="{9DBF29F7-C094-4CE5-9B7D-E7A24399244B}" dt="2023-03-13T10:51:34.017" v="1500" actId="478"/>
          <ac:spMkLst>
            <pc:docMk/>
            <pc:sldMk cId="3211294622" sldId="2147473096"/>
            <ac:spMk id="35" creationId="{D5BB5FEC-29E4-474D-AD53-B416B2E9C4F7}"/>
          </ac:spMkLst>
        </pc:spChg>
        <pc:spChg chg="del">
          <ac:chgData name="高山 直" userId="1a27ffab-8d67-4694-a171-cf73a5a85779" providerId="ADAL" clId="{9DBF29F7-C094-4CE5-9B7D-E7A24399244B}" dt="2023-03-13T10:51:34.017" v="1500" actId="478"/>
          <ac:spMkLst>
            <pc:docMk/>
            <pc:sldMk cId="3211294622" sldId="2147473096"/>
            <ac:spMk id="37" creationId="{3A1ECDC4-5ACD-441D-BA73-D7840589C9A5}"/>
          </ac:spMkLst>
        </pc:spChg>
        <pc:spChg chg="del">
          <ac:chgData name="高山 直" userId="1a27ffab-8d67-4694-a171-cf73a5a85779" providerId="ADAL" clId="{9DBF29F7-C094-4CE5-9B7D-E7A24399244B}" dt="2023-03-13T10:51:34.017" v="1500" actId="478"/>
          <ac:spMkLst>
            <pc:docMk/>
            <pc:sldMk cId="3211294622" sldId="2147473096"/>
            <ac:spMk id="38" creationId="{081D2BC3-4CB0-44CF-8A95-F269561BF16A}"/>
          </ac:spMkLst>
        </pc:spChg>
        <pc:spChg chg="del">
          <ac:chgData name="高山 直" userId="1a27ffab-8d67-4694-a171-cf73a5a85779" providerId="ADAL" clId="{9DBF29F7-C094-4CE5-9B7D-E7A24399244B}" dt="2023-03-13T10:51:34.017" v="1500" actId="478"/>
          <ac:spMkLst>
            <pc:docMk/>
            <pc:sldMk cId="3211294622" sldId="2147473096"/>
            <ac:spMk id="39" creationId="{61443B53-183A-4D1D-8F5F-36A7F7B35DD7}"/>
          </ac:spMkLst>
        </pc:spChg>
        <pc:spChg chg="del">
          <ac:chgData name="高山 直" userId="1a27ffab-8d67-4694-a171-cf73a5a85779" providerId="ADAL" clId="{9DBF29F7-C094-4CE5-9B7D-E7A24399244B}" dt="2023-03-13T10:51:34.017" v="1500" actId="478"/>
          <ac:spMkLst>
            <pc:docMk/>
            <pc:sldMk cId="3211294622" sldId="2147473096"/>
            <ac:spMk id="40" creationId="{60870701-572C-4E28-9F6E-B1F816F3C4EE}"/>
          </ac:spMkLst>
        </pc:spChg>
        <pc:cxnChg chg="del mod">
          <ac:chgData name="高山 直" userId="1a27ffab-8d67-4694-a171-cf73a5a85779" providerId="ADAL" clId="{9DBF29F7-C094-4CE5-9B7D-E7A24399244B}" dt="2023-03-13T10:51:34.017" v="1500" actId="478"/>
          <ac:cxnSpMkLst>
            <pc:docMk/>
            <pc:sldMk cId="3211294622" sldId="2147473096"/>
            <ac:cxnSpMk id="10" creationId="{D414C155-451E-4AC5-84B4-6B82E3CAD63A}"/>
          </ac:cxnSpMkLst>
        </pc:cxnChg>
        <pc:cxnChg chg="del mod">
          <ac:chgData name="高山 直" userId="1a27ffab-8d67-4694-a171-cf73a5a85779" providerId="ADAL" clId="{9DBF29F7-C094-4CE5-9B7D-E7A24399244B}" dt="2023-03-13T10:51:34.017" v="1500" actId="478"/>
          <ac:cxnSpMkLst>
            <pc:docMk/>
            <pc:sldMk cId="3211294622" sldId="2147473096"/>
            <ac:cxnSpMk id="36" creationId="{56BE7B82-AB5D-451F-8990-7CE80E71F414}"/>
          </ac:cxnSpMkLst>
        </pc:cxnChg>
      </pc:sldChg>
    </pc:docChg>
  </pc:docChgLst>
  <pc:docChgLst>
    <pc:chgData name="田口 直之" userId="37a92ec4-cfad-4d7e-a6e2-8cc2c3dadf63" providerId="ADAL" clId="{32FC50C1-D14A-4B78-A506-BB21845A4676}"/>
    <pc:docChg chg="custSel modSld">
      <pc:chgData name="田口 直之" userId="37a92ec4-cfad-4d7e-a6e2-8cc2c3dadf63" providerId="ADAL" clId="{32FC50C1-D14A-4B78-A506-BB21845A4676}" dt="2023-03-31T06:41:13.911" v="48" actId="207"/>
      <pc:docMkLst>
        <pc:docMk/>
      </pc:docMkLst>
      <pc:sldChg chg="modSp mod">
        <pc:chgData name="田口 直之" userId="37a92ec4-cfad-4d7e-a6e2-8cc2c3dadf63" providerId="ADAL" clId="{32FC50C1-D14A-4B78-A506-BB21845A4676}" dt="2023-03-31T06:41:13.911" v="48" actId="207"/>
        <pc:sldMkLst>
          <pc:docMk/>
          <pc:sldMk cId="3588352169" sldId="2147473102"/>
        </pc:sldMkLst>
        <pc:graphicFrameChg chg="modGraphic">
          <ac:chgData name="田口 直之" userId="37a92ec4-cfad-4d7e-a6e2-8cc2c3dadf63" providerId="ADAL" clId="{32FC50C1-D14A-4B78-A506-BB21845A4676}" dt="2023-03-31T06:41:13.911" v="48" actId="207"/>
          <ac:graphicFrameMkLst>
            <pc:docMk/>
            <pc:sldMk cId="3588352169" sldId="2147473102"/>
            <ac:graphicFrameMk id="4" creationId="{4A02D0C2-6C89-42CB-A242-CEFA2A5CC8D6}"/>
          </ac:graphicFrameMkLst>
        </pc:graphicFrameChg>
      </pc:sldChg>
    </pc:docChg>
  </pc:docChgLst>
  <pc:docChgLst>
    <pc:chgData name="高山 直" userId="1a27ffab-8d67-4694-a171-cf73a5a85779" providerId="ADAL" clId="{B8CBAE45-70A3-453A-B86F-A016262DE434}"/>
    <pc:docChg chg="undo redo custSel addSld modSld modSection">
      <pc:chgData name="高山 直" userId="1a27ffab-8d67-4694-a171-cf73a5a85779" providerId="ADAL" clId="{B8CBAE45-70A3-453A-B86F-A016262DE434}" dt="2023-10-01T23:03:23.208" v="1217" actId="17846"/>
      <pc:docMkLst>
        <pc:docMk/>
      </pc:docMkLst>
      <pc:sldChg chg="modSp mod">
        <pc:chgData name="高山 直" userId="1a27ffab-8d67-4694-a171-cf73a5a85779" providerId="ADAL" clId="{B8CBAE45-70A3-453A-B86F-A016262DE434}" dt="2023-09-27T03:08:15.554" v="852" actId="20577"/>
        <pc:sldMkLst>
          <pc:docMk/>
          <pc:sldMk cId="70305775" sldId="2147473075"/>
        </pc:sldMkLst>
        <pc:spChg chg="mod">
          <ac:chgData name="高山 直" userId="1a27ffab-8d67-4694-a171-cf73a5a85779" providerId="ADAL" clId="{B8CBAE45-70A3-453A-B86F-A016262DE434}" dt="2023-09-27T03:08:15.554" v="852" actId="20577"/>
          <ac:spMkLst>
            <pc:docMk/>
            <pc:sldMk cId="70305775" sldId="2147473075"/>
            <ac:spMk id="3" creationId="{8E9967FA-589A-8AE4-E504-C80097C42E12}"/>
          </ac:spMkLst>
        </pc:spChg>
        <pc:spChg chg="mod">
          <ac:chgData name="高山 直" userId="1a27ffab-8d67-4694-a171-cf73a5a85779" providerId="ADAL" clId="{B8CBAE45-70A3-453A-B86F-A016262DE434}" dt="2023-09-27T01:10:53.779" v="153" actId="20577"/>
          <ac:spMkLst>
            <pc:docMk/>
            <pc:sldMk cId="70305775" sldId="2147473075"/>
            <ac:spMk id="8" creationId="{F363BF1C-3B07-4A85-8352-5E3E0B70C09B}"/>
          </ac:spMkLst>
        </pc:spChg>
      </pc:sldChg>
      <pc:sldChg chg="delSp modSp mod">
        <pc:chgData name="高山 直" userId="1a27ffab-8d67-4694-a171-cf73a5a85779" providerId="ADAL" clId="{B8CBAE45-70A3-453A-B86F-A016262DE434}" dt="2023-09-27T02:57:54.235" v="559" actId="20577"/>
        <pc:sldMkLst>
          <pc:docMk/>
          <pc:sldMk cId="520246808" sldId="2147473108"/>
        </pc:sldMkLst>
        <pc:spChg chg="mod">
          <ac:chgData name="高山 直" userId="1a27ffab-8d67-4694-a171-cf73a5a85779" providerId="ADAL" clId="{B8CBAE45-70A3-453A-B86F-A016262DE434}" dt="2023-09-27T02:57:54.235" v="559" actId="20577"/>
          <ac:spMkLst>
            <pc:docMk/>
            <pc:sldMk cId="520246808" sldId="2147473108"/>
            <ac:spMk id="24" creationId="{D96AA9F9-91F0-BE29-C9C9-7D6E41A17FDB}"/>
          </ac:spMkLst>
        </pc:spChg>
        <pc:spChg chg="mod">
          <ac:chgData name="高山 直" userId="1a27ffab-8d67-4694-a171-cf73a5a85779" providerId="ADAL" clId="{B8CBAE45-70A3-453A-B86F-A016262DE434}" dt="2023-09-27T02:57:29.738" v="550" actId="1037"/>
          <ac:spMkLst>
            <pc:docMk/>
            <pc:sldMk cId="520246808" sldId="2147473108"/>
            <ac:spMk id="28" creationId="{EF6DA0AC-F68B-C11E-0639-E0ED88DA4C1D}"/>
          </ac:spMkLst>
        </pc:spChg>
        <pc:spChg chg="mod">
          <ac:chgData name="高山 直" userId="1a27ffab-8d67-4694-a171-cf73a5a85779" providerId="ADAL" clId="{B8CBAE45-70A3-453A-B86F-A016262DE434}" dt="2023-09-27T02:57:29.738" v="550" actId="1037"/>
          <ac:spMkLst>
            <pc:docMk/>
            <pc:sldMk cId="520246808" sldId="2147473108"/>
            <ac:spMk id="29" creationId="{B63E9EE2-55CD-E22F-BEA7-AFECB58E60B7}"/>
          </ac:spMkLst>
        </pc:spChg>
        <pc:spChg chg="mod">
          <ac:chgData name="高山 直" userId="1a27ffab-8d67-4694-a171-cf73a5a85779" providerId="ADAL" clId="{B8CBAE45-70A3-453A-B86F-A016262DE434}" dt="2023-09-27T02:57:29.738" v="550" actId="1037"/>
          <ac:spMkLst>
            <pc:docMk/>
            <pc:sldMk cId="520246808" sldId="2147473108"/>
            <ac:spMk id="46" creationId="{0C339DF4-BFC5-9BC9-1D42-07944AD224C9}"/>
          </ac:spMkLst>
        </pc:spChg>
        <pc:spChg chg="mod">
          <ac:chgData name="高山 直" userId="1a27ffab-8d67-4694-a171-cf73a5a85779" providerId="ADAL" clId="{B8CBAE45-70A3-453A-B86F-A016262DE434}" dt="2023-09-27T02:57:29.738" v="550" actId="1037"/>
          <ac:spMkLst>
            <pc:docMk/>
            <pc:sldMk cId="520246808" sldId="2147473108"/>
            <ac:spMk id="52" creationId="{D182955E-0F94-C969-B0B5-4216219AFAB2}"/>
          </ac:spMkLst>
        </pc:spChg>
        <pc:spChg chg="mod">
          <ac:chgData name="高山 直" userId="1a27ffab-8d67-4694-a171-cf73a5a85779" providerId="ADAL" clId="{B8CBAE45-70A3-453A-B86F-A016262DE434}" dt="2023-09-27T02:57:29.738" v="550" actId="1037"/>
          <ac:spMkLst>
            <pc:docMk/>
            <pc:sldMk cId="520246808" sldId="2147473108"/>
            <ac:spMk id="57" creationId="{2BE64743-507C-9EEC-CE95-0D1781636BE4}"/>
          </ac:spMkLst>
        </pc:spChg>
        <pc:graphicFrameChg chg="mod">
          <ac:chgData name="高山 直" userId="1a27ffab-8d67-4694-a171-cf73a5a85779" providerId="ADAL" clId="{B8CBAE45-70A3-453A-B86F-A016262DE434}" dt="2023-09-27T02:57:29.738" v="550" actId="1037"/>
          <ac:graphicFrameMkLst>
            <pc:docMk/>
            <pc:sldMk cId="520246808" sldId="2147473108"/>
            <ac:graphicFrameMk id="33" creationId="{C9FFC686-1013-8CC5-1990-31CE6967035C}"/>
          </ac:graphicFrameMkLst>
        </pc:graphicFrameChg>
        <pc:picChg chg="mod ord">
          <ac:chgData name="高山 直" userId="1a27ffab-8d67-4694-a171-cf73a5a85779" providerId="ADAL" clId="{B8CBAE45-70A3-453A-B86F-A016262DE434}" dt="2023-09-27T02:57:29.738" v="550" actId="1037"/>
          <ac:picMkLst>
            <pc:docMk/>
            <pc:sldMk cId="520246808" sldId="2147473108"/>
            <ac:picMk id="2" creationId="{4C491866-211B-C0E8-CD62-DFC7D933661D}"/>
          </ac:picMkLst>
        </pc:picChg>
        <pc:picChg chg="del">
          <ac:chgData name="高山 直" userId="1a27ffab-8d67-4694-a171-cf73a5a85779" providerId="ADAL" clId="{B8CBAE45-70A3-453A-B86F-A016262DE434}" dt="2023-09-27T02:56:26.071" v="475" actId="478"/>
          <ac:picMkLst>
            <pc:docMk/>
            <pc:sldMk cId="520246808" sldId="2147473108"/>
            <ac:picMk id="27" creationId="{EE17DF8F-1B7E-DBDB-6257-02E8C512A583}"/>
          </ac:picMkLst>
        </pc:picChg>
      </pc:sldChg>
      <pc:sldChg chg="addSp delSp modSp mod">
        <pc:chgData name="高山 直" userId="1a27ffab-8d67-4694-a171-cf73a5a85779" providerId="ADAL" clId="{B8CBAE45-70A3-453A-B86F-A016262DE434}" dt="2023-09-27T03:00:03.376" v="614" actId="1035"/>
        <pc:sldMkLst>
          <pc:docMk/>
          <pc:sldMk cId="2740138662" sldId="2147473109"/>
        </pc:sldMkLst>
        <pc:spChg chg="add mod">
          <ac:chgData name="高山 直" userId="1a27ffab-8d67-4694-a171-cf73a5a85779" providerId="ADAL" clId="{B8CBAE45-70A3-453A-B86F-A016262DE434}" dt="2023-09-27T03:00:03.376" v="614" actId="1035"/>
          <ac:spMkLst>
            <pc:docMk/>
            <pc:sldMk cId="2740138662" sldId="2147473109"/>
            <ac:spMk id="2" creationId="{A2D8DB0D-EA4C-F3EB-7136-A1C928916B6C}"/>
          </ac:spMkLst>
        </pc:spChg>
        <pc:spChg chg="del">
          <ac:chgData name="高山 直" userId="1a27ffab-8d67-4694-a171-cf73a5a85779" providerId="ADAL" clId="{B8CBAE45-70A3-453A-B86F-A016262DE434}" dt="2023-09-27T02:59:53.037" v="606" actId="478"/>
          <ac:spMkLst>
            <pc:docMk/>
            <pc:sldMk cId="2740138662" sldId="2147473109"/>
            <ac:spMk id="8" creationId="{4A07E435-80B3-9F1C-BFCF-35661C4CC0BD}"/>
          </ac:spMkLst>
        </pc:spChg>
        <pc:spChg chg="mod">
          <ac:chgData name="高山 直" userId="1a27ffab-8d67-4694-a171-cf73a5a85779" providerId="ADAL" clId="{B8CBAE45-70A3-453A-B86F-A016262DE434}" dt="2023-09-27T02:58:16.100" v="567" actId="20577"/>
          <ac:spMkLst>
            <pc:docMk/>
            <pc:sldMk cId="2740138662" sldId="2147473109"/>
            <ac:spMk id="9" creationId="{45532675-638B-F532-88A2-433F35055E1C}"/>
          </ac:spMkLst>
        </pc:spChg>
        <pc:graphicFrameChg chg="modGraphic">
          <ac:chgData name="高山 直" userId="1a27ffab-8d67-4694-a171-cf73a5a85779" providerId="ADAL" clId="{B8CBAE45-70A3-453A-B86F-A016262DE434}" dt="2023-09-27T02:58:24.105" v="573" actId="20577"/>
          <ac:graphicFrameMkLst>
            <pc:docMk/>
            <pc:sldMk cId="2740138662" sldId="2147473109"/>
            <ac:graphicFrameMk id="3" creationId="{FA4998F9-9C34-481B-8EF5-09842DADBBEC}"/>
          </ac:graphicFrameMkLst>
        </pc:graphicFrameChg>
        <pc:graphicFrameChg chg="mod modGraphic">
          <ac:chgData name="高山 直" userId="1a27ffab-8d67-4694-a171-cf73a5a85779" providerId="ADAL" clId="{B8CBAE45-70A3-453A-B86F-A016262DE434}" dt="2023-09-27T02:59:25.609" v="605" actId="20577"/>
          <ac:graphicFrameMkLst>
            <pc:docMk/>
            <pc:sldMk cId="2740138662" sldId="2147473109"/>
            <ac:graphicFrameMk id="11" creationId="{E713D597-B3FC-AC69-FA97-4C04ECEFF74A}"/>
          </ac:graphicFrameMkLst>
        </pc:graphicFrameChg>
      </pc:sldChg>
      <pc:sldChg chg="modSp mod">
        <pc:chgData name="高山 直" userId="1a27ffab-8d67-4694-a171-cf73a5a85779" providerId="ADAL" clId="{B8CBAE45-70A3-453A-B86F-A016262DE434}" dt="2023-09-27T03:11:42.689" v="1027" actId="6549"/>
        <pc:sldMkLst>
          <pc:docMk/>
          <pc:sldMk cId="1141667968" sldId="2147473110"/>
        </pc:sldMkLst>
        <pc:spChg chg="mod">
          <ac:chgData name="高山 直" userId="1a27ffab-8d67-4694-a171-cf73a5a85779" providerId="ADAL" clId="{B8CBAE45-70A3-453A-B86F-A016262DE434}" dt="2023-09-27T03:10:19.615" v="955" actId="14100"/>
          <ac:spMkLst>
            <pc:docMk/>
            <pc:sldMk cId="1141667968" sldId="2147473110"/>
            <ac:spMk id="2" creationId="{96FE173A-7B24-50B5-8AB4-1820C355B866}"/>
          </ac:spMkLst>
        </pc:spChg>
        <pc:graphicFrameChg chg="mod modGraphic">
          <ac:chgData name="高山 直" userId="1a27ffab-8d67-4694-a171-cf73a5a85779" providerId="ADAL" clId="{B8CBAE45-70A3-453A-B86F-A016262DE434}" dt="2023-09-27T03:11:42.689" v="1027" actId="6549"/>
          <ac:graphicFrameMkLst>
            <pc:docMk/>
            <pc:sldMk cId="1141667968" sldId="2147473110"/>
            <ac:graphicFrameMk id="9" creationId="{7F2E4E47-7AC3-F25C-2974-BB9D0EF57898}"/>
          </ac:graphicFrameMkLst>
        </pc:graphicFrameChg>
      </pc:sldChg>
      <pc:sldChg chg="modSp mod">
        <pc:chgData name="高山 直" userId="1a27ffab-8d67-4694-a171-cf73a5a85779" providerId="ADAL" clId="{B8CBAE45-70A3-453A-B86F-A016262DE434}" dt="2023-10-01T23:02:08.529" v="1216" actId="6549"/>
        <pc:sldMkLst>
          <pc:docMk/>
          <pc:sldMk cId="565120036" sldId="2147473111"/>
        </pc:sldMkLst>
        <pc:spChg chg="mod">
          <ac:chgData name="高山 直" userId="1a27ffab-8d67-4694-a171-cf73a5a85779" providerId="ADAL" clId="{B8CBAE45-70A3-453A-B86F-A016262DE434}" dt="2023-10-01T23:02:08.529" v="1216" actId="6549"/>
          <ac:spMkLst>
            <pc:docMk/>
            <pc:sldMk cId="565120036" sldId="2147473111"/>
            <ac:spMk id="4" creationId="{41114E0B-1633-D441-45F6-5D282DCB2256}"/>
          </ac:spMkLst>
        </pc:spChg>
        <pc:spChg chg="mod">
          <ac:chgData name="高山 直" userId="1a27ffab-8d67-4694-a171-cf73a5a85779" providerId="ADAL" clId="{B8CBAE45-70A3-453A-B86F-A016262DE434}" dt="2023-09-27T01:10:05.618" v="38" actId="20577"/>
          <ac:spMkLst>
            <pc:docMk/>
            <pc:sldMk cId="565120036" sldId="2147473111"/>
            <ac:spMk id="7" creationId="{752C34CD-4D0D-45DB-A9BB-FA3B9097D7F5}"/>
          </ac:spMkLst>
        </pc:spChg>
      </pc:sldChg>
      <pc:sldChg chg="addSp delSp modSp add mod">
        <pc:chgData name="高山 直" userId="1a27ffab-8d67-4694-a171-cf73a5a85779" providerId="ADAL" clId="{B8CBAE45-70A3-453A-B86F-A016262DE434}" dt="2023-09-27T01:13:41.213" v="448" actId="113"/>
        <pc:sldMkLst>
          <pc:docMk/>
          <pc:sldMk cId="2131941111" sldId="2147473112"/>
        </pc:sldMkLst>
        <pc:spChg chg="del">
          <ac:chgData name="高山 直" userId="1a27ffab-8d67-4694-a171-cf73a5a85779" providerId="ADAL" clId="{B8CBAE45-70A3-453A-B86F-A016262DE434}" dt="2023-09-27T01:12:17.856" v="299" actId="478"/>
          <ac:spMkLst>
            <pc:docMk/>
            <pc:sldMk cId="2131941111" sldId="2147473112"/>
            <ac:spMk id="2" creationId="{1A5DAAC9-4964-6E6C-368A-29FBB3CB76F4}"/>
          </ac:spMkLst>
        </pc:spChg>
        <pc:spChg chg="add del mod">
          <ac:chgData name="高山 直" userId="1a27ffab-8d67-4694-a171-cf73a5a85779" providerId="ADAL" clId="{B8CBAE45-70A3-453A-B86F-A016262DE434}" dt="2023-09-27T01:13:09.127" v="412" actId="478"/>
          <ac:spMkLst>
            <pc:docMk/>
            <pc:sldMk cId="2131941111" sldId="2147473112"/>
            <ac:spMk id="3" creationId="{3F2B7307-D300-86C1-FEB2-A6C85CF30736}"/>
          </ac:spMkLst>
        </pc:spChg>
        <pc:spChg chg="del">
          <ac:chgData name="高山 直" userId="1a27ffab-8d67-4694-a171-cf73a5a85779" providerId="ADAL" clId="{B8CBAE45-70A3-453A-B86F-A016262DE434}" dt="2023-09-27T01:12:17.856" v="299" actId="478"/>
          <ac:spMkLst>
            <pc:docMk/>
            <pc:sldMk cId="2131941111" sldId="2147473112"/>
            <ac:spMk id="4" creationId="{41114E0B-1633-D441-45F6-5D282DCB2256}"/>
          </ac:spMkLst>
        </pc:spChg>
        <pc:spChg chg="mod">
          <ac:chgData name="高山 直" userId="1a27ffab-8d67-4694-a171-cf73a5a85779" providerId="ADAL" clId="{B8CBAE45-70A3-453A-B86F-A016262DE434}" dt="2023-09-27T01:13:41.213" v="448" actId="113"/>
          <ac:spMkLst>
            <pc:docMk/>
            <pc:sldMk cId="2131941111" sldId="2147473112"/>
            <ac:spMk id="6" creationId="{E1FF6AC4-8D3D-4B67-9AD5-F61E1DB46203}"/>
          </ac:spMkLst>
        </pc:spChg>
        <pc:spChg chg="mod">
          <ac:chgData name="高山 直" userId="1a27ffab-8d67-4694-a171-cf73a5a85779" providerId="ADAL" clId="{B8CBAE45-70A3-453A-B86F-A016262DE434}" dt="2023-09-27T01:13:31.580" v="447" actId="20577"/>
          <ac:spMkLst>
            <pc:docMk/>
            <pc:sldMk cId="2131941111" sldId="2147473112"/>
            <ac:spMk id="7" creationId="{752C34CD-4D0D-45DB-A9BB-FA3B9097D7F5}"/>
          </ac:spMkLst>
        </pc:spChg>
        <pc:spChg chg="add mod">
          <ac:chgData name="高山 直" userId="1a27ffab-8d67-4694-a171-cf73a5a85779" providerId="ADAL" clId="{B8CBAE45-70A3-453A-B86F-A016262DE434}" dt="2023-09-27T01:12:48.337" v="407" actId="1036"/>
          <ac:spMkLst>
            <pc:docMk/>
            <pc:sldMk cId="2131941111" sldId="2147473112"/>
            <ac:spMk id="8" creationId="{C27B43E6-D50B-2CA7-B444-123DA03D483A}"/>
          </ac:spMkLst>
        </pc:spChg>
        <pc:spChg chg="add mod">
          <ac:chgData name="高山 直" userId="1a27ffab-8d67-4694-a171-cf73a5a85779" providerId="ADAL" clId="{B8CBAE45-70A3-453A-B86F-A016262DE434}" dt="2023-09-27T01:12:48.337" v="407" actId="1036"/>
          <ac:spMkLst>
            <pc:docMk/>
            <pc:sldMk cId="2131941111" sldId="2147473112"/>
            <ac:spMk id="9" creationId="{C569246C-5800-7D58-FB53-C11795102E0D}"/>
          </ac:spMkLst>
        </pc:spChg>
        <pc:spChg chg="add mod">
          <ac:chgData name="高山 直" userId="1a27ffab-8d67-4694-a171-cf73a5a85779" providerId="ADAL" clId="{B8CBAE45-70A3-453A-B86F-A016262DE434}" dt="2023-09-27T01:12:48.337" v="407" actId="1036"/>
          <ac:spMkLst>
            <pc:docMk/>
            <pc:sldMk cId="2131941111" sldId="2147473112"/>
            <ac:spMk id="11" creationId="{9B2A87B5-A093-5133-0230-FAAF496A9BDC}"/>
          </ac:spMkLst>
        </pc:spChg>
        <pc:spChg chg="add mod">
          <ac:chgData name="高山 直" userId="1a27ffab-8d67-4694-a171-cf73a5a85779" providerId="ADAL" clId="{B8CBAE45-70A3-453A-B86F-A016262DE434}" dt="2023-09-27T01:12:48.337" v="407" actId="1036"/>
          <ac:spMkLst>
            <pc:docMk/>
            <pc:sldMk cId="2131941111" sldId="2147473112"/>
            <ac:spMk id="13" creationId="{F8724292-D858-DE31-17B8-A394FD4FE0FA}"/>
          </ac:spMkLst>
        </pc:spChg>
        <pc:spChg chg="add mod">
          <ac:chgData name="高山 直" userId="1a27ffab-8d67-4694-a171-cf73a5a85779" providerId="ADAL" clId="{B8CBAE45-70A3-453A-B86F-A016262DE434}" dt="2023-09-27T01:12:48.337" v="407" actId="1036"/>
          <ac:spMkLst>
            <pc:docMk/>
            <pc:sldMk cId="2131941111" sldId="2147473112"/>
            <ac:spMk id="14" creationId="{FA7AFEB6-AF71-DBA9-AB0B-D28EC3BDDD72}"/>
          </ac:spMkLst>
        </pc:spChg>
        <pc:spChg chg="add mod">
          <ac:chgData name="高山 直" userId="1a27ffab-8d67-4694-a171-cf73a5a85779" providerId="ADAL" clId="{B8CBAE45-70A3-453A-B86F-A016262DE434}" dt="2023-09-27T01:12:48.337" v="407" actId="1036"/>
          <ac:spMkLst>
            <pc:docMk/>
            <pc:sldMk cId="2131941111" sldId="2147473112"/>
            <ac:spMk id="16" creationId="{0D1F8C2D-ED4F-D29A-B807-5952166BF6B7}"/>
          </ac:spMkLst>
        </pc:spChg>
        <pc:spChg chg="add mod">
          <ac:chgData name="高山 直" userId="1a27ffab-8d67-4694-a171-cf73a5a85779" providerId="ADAL" clId="{B8CBAE45-70A3-453A-B86F-A016262DE434}" dt="2023-09-27T01:12:48.337" v="407" actId="1036"/>
          <ac:spMkLst>
            <pc:docMk/>
            <pc:sldMk cId="2131941111" sldId="2147473112"/>
            <ac:spMk id="17" creationId="{498C4B37-8369-8B0D-865D-95EDD589AF47}"/>
          </ac:spMkLst>
        </pc:spChg>
        <pc:spChg chg="add mod">
          <ac:chgData name="高山 直" userId="1a27ffab-8d67-4694-a171-cf73a5a85779" providerId="ADAL" clId="{B8CBAE45-70A3-453A-B86F-A016262DE434}" dt="2023-09-27T01:12:48.337" v="407" actId="1036"/>
          <ac:spMkLst>
            <pc:docMk/>
            <pc:sldMk cId="2131941111" sldId="2147473112"/>
            <ac:spMk id="18" creationId="{E672025A-D988-A707-BC20-1E83CAA9497D}"/>
          </ac:spMkLst>
        </pc:spChg>
        <pc:spChg chg="add mod">
          <ac:chgData name="高山 直" userId="1a27ffab-8d67-4694-a171-cf73a5a85779" providerId="ADAL" clId="{B8CBAE45-70A3-453A-B86F-A016262DE434}" dt="2023-09-27T01:12:48.337" v="407" actId="1036"/>
          <ac:spMkLst>
            <pc:docMk/>
            <pc:sldMk cId="2131941111" sldId="2147473112"/>
            <ac:spMk id="19" creationId="{B7346B09-2DD7-0025-DE9E-648806E7FAF4}"/>
          </ac:spMkLst>
        </pc:spChg>
        <pc:spChg chg="add mod">
          <ac:chgData name="高山 直" userId="1a27ffab-8d67-4694-a171-cf73a5a85779" providerId="ADAL" clId="{B8CBAE45-70A3-453A-B86F-A016262DE434}" dt="2023-09-27T01:12:48.337" v="407" actId="1036"/>
          <ac:spMkLst>
            <pc:docMk/>
            <pc:sldMk cId="2131941111" sldId="2147473112"/>
            <ac:spMk id="21" creationId="{23810FAE-C95D-2300-59C4-E0511B3E14C0}"/>
          </ac:spMkLst>
        </pc:spChg>
        <pc:spChg chg="add mod">
          <ac:chgData name="高山 直" userId="1a27ffab-8d67-4694-a171-cf73a5a85779" providerId="ADAL" clId="{B8CBAE45-70A3-453A-B86F-A016262DE434}" dt="2023-09-27T01:12:48.337" v="407" actId="1036"/>
          <ac:spMkLst>
            <pc:docMk/>
            <pc:sldMk cId="2131941111" sldId="2147473112"/>
            <ac:spMk id="22" creationId="{5B495556-9DE7-8E52-67CD-4F7226857C3A}"/>
          </ac:spMkLst>
        </pc:spChg>
        <pc:spChg chg="add mod">
          <ac:chgData name="高山 直" userId="1a27ffab-8d67-4694-a171-cf73a5a85779" providerId="ADAL" clId="{B8CBAE45-70A3-453A-B86F-A016262DE434}" dt="2023-09-27T01:12:48.337" v="407" actId="1036"/>
          <ac:spMkLst>
            <pc:docMk/>
            <pc:sldMk cId="2131941111" sldId="2147473112"/>
            <ac:spMk id="24" creationId="{2A9559BE-E694-39ED-5E02-A6E1692935D4}"/>
          </ac:spMkLst>
        </pc:spChg>
        <pc:spChg chg="add mod">
          <ac:chgData name="高山 直" userId="1a27ffab-8d67-4694-a171-cf73a5a85779" providerId="ADAL" clId="{B8CBAE45-70A3-453A-B86F-A016262DE434}" dt="2023-09-27T01:12:48.337" v="407" actId="1036"/>
          <ac:spMkLst>
            <pc:docMk/>
            <pc:sldMk cId="2131941111" sldId="2147473112"/>
            <ac:spMk id="26" creationId="{9EEF9BF2-23A0-45AE-395A-57B971FB6B44}"/>
          </ac:spMkLst>
        </pc:spChg>
        <pc:spChg chg="add mod">
          <ac:chgData name="高山 直" userId="1a27ffab-8d67-4694-a171-cf73a5a85779" providerId="ADAL" clId="{B8CBAE45-70A3-453A-B86F-A016262DE434}" dt="2023-09-27T01:12:48.337" v="407" actId="1036"/>
          <ac:spMkLst>
            <pc:docMk/>
            <pc:sldMk cId="2131941111" sldId="2147473112"/>
            <ac:spMk id="27" creationId="{914344F8-8C52-689F-8FFE-D5C9B50823F9}"/>
          </ac:spMkLst>
        </pc:spChg>
        <pc:spChg chg="add mod">
          <ac:chgData name="高山 直" userId="1a27ffab-8d67-4694-a171-cf73a5a85779" providerId="ADAL" clId="{B8CBAE45-70A3-453A-B86F-A016262DE434}" dt="2023-09-27T01:12:48.337" v="407" actId="1036"/>
          <ac:spMkLst>
            <pc:docMk/>
            <pc:sldMk cId="2131941111" sldId="2147473112"/>
            <ac:spMk id="29" creationId="{78CA7A1A-1B80-CC6E-93FF-018881403F80}"/>
          </ac:spMkLst>
        </pc:spChg>
        <pc:spChg chg="add mod">
          <ac:chgData name="高山 直" userId="1a27ffab-8d67-4694-a171-cf73a5a85779" providerId="ADAL" clId="{B8CBAE45-70A3-453A-B86F-A016262DE434}" dt="2023-09-27T01:12:48.337" v="407" actId="1036"/>
          <ac:spMkLst>
            <pc:docMk/>
            <pc:sldMk cId="2131941111" sldId="2147473112"/>
            <ac:spMk id="30" creationId="{81E244C6-F247-89BB-37B4-D3493CB0E1AB}"/>
          </ac:spMkLst>
        </pc:spChg>
        <pc:spChg chg="add mod">
          <ac:chgData name="高山 直" userId="1a27ffab-8d67-4694-a171-cf73a5a85779" providerId="ADAL" clId="{B8CBAE45-70A3-453A-B86F-A016262DE434}" dt="2023-09-27T01:12:48.337" v="407" actId="1036"/>
          <ac:spMkLst>
            <pc:docMk/>
            <pc:sldMk cId="2131941111" sldId="2147473112"/>
            <ac:spMk id="31" creationId="{F08951E6-2C8D-CA8F-9394-7ACF762A46AC}"/>
          </ac:spMkLst>
        </pc:spChg>
        <pc:spChg chg="add mod">
          <ac:chgData name="高山 直" userId="1a27ffab-8d67-4694-a171-cf73a5a85779" providerId="ADAL" clId="{B8CBAE45-70A3-453A-B86F-A016262DE434}" dt="2023-09-27T01:12:48.337" v="407" actId="1036"/>
          <ac:spMkLst>
            <pc:docMk/>
            <pc:sldMk cId="2131941111" sldId="2147473112"/>
            <ac:spMk id="33" creationId="{0DDE8B2D-C426-73C1-D25E-6A365F136CC8}"/>
          </ac:spMkLst>
        </pc:spChg>
        <pc:spChg chg="add mod">
          <ac:chgData name="高山 直" userId="1a27ffab-8d67-4694-a171-cf73a5a85779" providerId="ADAL" clId="{B8CBAE45-70A3-453A-B86F-A016262DE434}" dt="2023-09-27T01:12:48.337" v="407" actId="1036"/>
          <ac:spMkLst>
            <pc:docMk/>
            <pc:sldMk cId="2131941111" sldId="2147473112"/>
            <ac:spMk id="35" creationId="{76B59EFF-230E-4A2C-BB66-ABD9DDFB708C}"/>
          </ac:spMkLst>
        </pc:spChg>
        <pc:spChg chg="add mod">
          <ac:chgData name="高山 直" userId="1a27ffab-8d67-4694-a171-cf73a5a85779" providerId="ADAL" clId="{B8CBAE45-70A3-453A-B86F-A016262DE434}" dt="2023-09-27T01:12:48.337" v="407" actId="1036"/>
          <ac:spMkLst>
            <pc:docMk/>
            <pc:sldMk cId="2131941111" sldId="2147473112"/>
            <ac:spMk id="36" creationId="{64B11106-4615-375E-CBF2-76A326178F49}"/>
          </ac:spMkLst>
        </pc:spChg>
        <pc:spChg chg="add mod">
          <ac:chgData name="高山 直" userId="1a27ffab-8d67-4694-a171-cf73a5a85779" providerId="ADAL" clId="{B8CBAE45-70A3-453A-B86F-A016262DE434}" dt="2023-09-27T01:12:48.337" v="407" actId="1036"/>
          <ac:spMkLst>
            <pc:docMk/>
            <pc:sldMk cId="2131941111" sldId="2147473112"/>
            <ac:spMk id="37" creationId="{6E179592-9DC5-170E-F7DB-5787C4AA1A49}"/>
          </ac:spMkLst>
        </pc:spChg>
        <pc:spChg chg="add mod">
          <ac:chgData name="高山 直" userId="1a27ffab-8d67-4694-a171-cf73a5a85779" providerId="ADAL" clId="{B8CBAE45-70A3-453A-B86F-A016262DE434}" dt="2023-09-27T01:12:48.337" v="407" actId="1036"/>
          <ac:spMkLst>
            <pc:docMk/>
            <pc:sldMk cId="2131941111" sldId="2147473112"/>
            <ac:spMk id="38" creationId="{77144634-8384-23B0-3857-59257CE4C37B}"/>
          </ac:spMkLst>
        </pc:spChg>
        <pc:spChg chg="add mod">
          <ac:chgData name="高山 直" userId="1a27ffab-8d67-4694-a171-cf73a5a85779" providerId="ADAL" clId="{B8CBAE45-70A3-453A-B86F-A016262DE434}" dt="2023-09-27T01:12:48.337" v="407" actId="1036"/>
          <ac:spMkLst>
            <pc:docMk/>
            <pc:sldMk cId="2131941111" sldId="2147473112"/>
            <ac:spMk id="39" creationId="{4A48D17E-9696-3E44-D34B-3F3F8EB3D883}"/>
          </ac:spMkLst>
        </pc:spChg>
        <pc:spChg chg="add mod">
          <ac:chgData name="高山 直" userId="1a27ffab-8d67-4694-a171-cf73a5a85779" providerId="ADAL" clId="{B8CBAE45-70A3-453A-B86F-A016262DE434}" dt="2023-09-27T01:12:48.337" v="407" actId="1036"/>
          <ac:spMkLst>
            <pc:docMk/>
            <pc:sldMk cId="2131941111" sldId="2147473112"/>
            <ac:spMk id="41" creationId="{6B31B173-CE5A-E417-D9DC-692B2EA6B530}"/>
          </ac:spMkLst>
        </pc:spChg>
        <pc:spChg chg="add mod">
          <ac:chgData name="高山 直" userId="1a27ffab-8d67-4694-a171-cf73a5a85779" providerId="ADAL" clId="{B8CBAE45-70A3-453A-B86F-A016262DE434}" dt="2023-09-27T01:12:48.337" v="407" actId="1036"/>
          <ac:spMkLst>
            <pc:docMk/>
            <pc:sldMk cId="2131941111" sldId="2147473112"/>
            <ac:spMk id="43" creationId="{2DB2A3C0-112D-B647-2F96-E55E089C4ABF}"/>
          </ac:spMkLst>
        </pc:spChg>
        <pc:spChg chg="add mod">
          <ac:chgData name="高山 直" userId="1a27ffab-8d67-4694-a171-cf73a5a85779" providerId="ADAL" clId="{B8CBAE45-70A3-453A-B86F-A016262DE434}" dt="2023-09-27T01:12:48.337" v="407" actId="1036"/>
          <ac:spMkLst>
            <pc:docMk/>
            <pc:sldMk cId="2131941111" sldId="2147473112"/>
            <ac:spMk id="44" creationId="{0C08F9DC-1388-EFCD-734E-2B88CA071675}"/>
          </ac:spMkLst>
        </pc:spChg>
        <pc:spChg chg="add mod">
          <ac:chgData name="高山 直" userId="1a27ffab-8d67-4694-a171-cf73a5a85779" providerId="ADAL" clId="{B8CBAE45-70A3-453A-B86F-A016262DE434}" dt="2023-09-27T01:12:48.337" v="407" actId="1036"/>
          <ac:spMkLst>
            <pc:docMk/>
            <pc:sldMk cId="2131941111" sldId="2147473112"/>
            <ac:spMk id="45" creationId="{E7904B45-79F6-B0CA-114A-E8DEBADB80BB}"/>
          </ac:spMkLst>
        </pc:spChg>
        <pc:spChg chg="add mod">
          <ac:chgData name="高山 直" userId="1a27ffab-8d67-4694-a171-cf73a5a85779" providerId="ADAL" clId="{B8CBAE45-70A3-453A-B86F-A016262DE434}" dt="2023-09-27T01:12:48.337" v="407" actId="1036"/>
          <ac:spMkLst>
            <pc:docMk/>
            <pc:sldMk cId="2131941111" sldId="2147473112"/>
            <ac:spMk id="46" creationId="{A4D47FC1-D174-D358-3835-857181662B42}"/>
          </ac:spMkLst>
        </pc:spChg>
        <pc:spChg chg="add mod">
          <ac:chgData name="高山 直" userId="1a27ffab-8d67-4694-a171-cf73a5a85779" providerId="ADAL" clId="{B8CBAE45-70A3-453A-B86F-A016262DE434}" dt="2023-09-27T01:12:48.337" v="407" actId="1036"/>
          <ac:spMkLst>
            <pc:docMk/>
            <pc:sldMk cId="2131941111" sldId="2147473112"/>
            <ac:spMk id="47" creationId="{ECEFEE3D-194D-C6F4-E958-0C69021C7EF1}"/>
          </ac:spMkLst>
        </pc:spChg>
        <pc:spChg chg="add mod">
          <ac:chgData name="高山 直" userId="1a27ffab-8d67-4694-a171-cf73a5a85779" providerId="ADAL" clId="{B8CBAE45-70A3-453A-B86F-A016262DE434}" dt="2023-09-27T01:12:48.337" v="407" actId="1036"/>
          <ac:spMkLst>
            <pc:docMk/>
            <pc:sldMk cId="2131941111" sldId="2147473112"/>
            <ac:spMk id="48" creationId="{BEEFD6CC-F495-B34F-33A2-7401DC27695F}"/>
          </ac:spMkLst>
        </pc:spChg>
        <pc:spChg chg="add mod">
          <ac:chgData name="高山 直" userId="1a27ffab-8d67-4694-a171-cf73a5a85779" providerId="ADAL" clId="{B8CBAE45-70A3-453A-B86F-A016262DE434}" dt="2023-09-27T01:12:48.337" v="407" actId="1036"/>
          <ac:spMkLst>
            <pc:docMk/>
            <pc:sldMk cId="2131941111" sldId="2147473112"/>
            <ac:spMk id="50" creationId="{EA0246F8-2A3A-BA97-4E51-CF1BF5AFD358}"/>
          </ac:spMkLst>
        </pc:spChg>
        <pc:spChg chg="add mod">
          <ac:chgData name="高山 直" userId="1a27ffab-8d67-4694-a171-cf73a5a85779" providerId="ADAL" clId="{B8CBAE45-70A3-453A-B86F-A016262DE434}" dt="2023-09-27T01:12:48.337" v="407" actId="1036"/>
          <ac:spMkLst>
            <pc:docMk/>
            <pc:sldMk cId="2131941111" sldId="2147473112"/>
            <ac:spMk id="52" creationId="{27470BD2-DBFD-8347-F6A2-C1CEB38ABB56}"/>
          </ac:spMkLst>
        </pc:spChg>
        <pc:spChg chg="add mod">
          <ac:chgData name="高山 直" userId="1a27ffab-8d67-4694-a171-cf73a5a85779" providerId="ADAL" clId="{B8CBAE45-70A3-453A-B86F-A016262DE434}" dt="2023-09-27T01:12:48.337" v="407" actId="1036"/>
          <ac:spMkLst>
            <pc:docMk/>
            <pc:sldMk cId="2131941111" sldId="2147473112"/>
            <ac:spMk id="53" creationId="{D552916B-C0D2-2E94-0949-8B713FFDBB75}"/>
          </ac:spMkLst>
        </pc:spChg>
        <pc:spChg chg="add mod">
          <ac:chgData name="高山 直" userId="1a27ffab-8d67-4694-a171-cf73a5a85779" providerId="ADAL" clId="{B8CBAE45-70A3-453A-B86F-A016262DE434}" dt="2023-09-27T01:12:48.337" v="407" actId="1036"/>
          <ac:spMkLst>
            <pc:docMk/>
            <pc:sldMk cId="2131941111" sldId="2147473112"/>
            <ac:spMk id="54" creationId="{40FC43AE-F9B5-5942-DE22-50C4062FC771}"/>
          </ac:spMkLst>
        </pc:spChg>
        <pc:spChg chg="add mod">
          <ac:chgData name="高山 直" userId="1a27ffab-8d67-4694-a171-cf73a5a85779" providerId="ADAL" clId="{B8CBAE45-70A3-453A-B86F-A016262DE434}" dt="2023-09-27T01:12:48.337" v="407" actId="1036"/>
          <ac:spMkLst>
            <pc:docMk/>
            <pc:sldMk cId="2131941111" sldId="2147473112"/>
            <ac:spMk id="55" creationId="{83C7B4AE-13D0-2B82-263E-AFED2B496307}"/>
          </ac:spMkLst>
        </pc:spChg>
        <pc:spChg chg="add mod">
          <ac:chgData name="高山 直" userId="1a27ffab-8d67-4694-a171-cf73a5a85779" providerId="ADAL" clId="{B8CBAE45-70A3-453A-B86F-A016262DE434}" dt="2023-09-27T01:12:48.337" v="407" actId="1036"/>
          <ac:spMkLst>
            <pc:docMk/>
            <pc:sldMk cId="2131941111" sldId="2147473112"/>
            <ac:spMk id="56" creationId="{43142374-FB9E-B2ED-F639-FB59BFA3F73D}"/>
          </ac:spMkLst>
        </pc:spChg>
        <pc:spChg chg="add mod">
          <ac:chgData name="高山 直" userId="1a27ffab-8d67-4694-a171-cf73a5a85779" providerId="ADAL" clId="{B8CBAE45-70A3-453A-B86F-A016262DE434}" dt="2023-09-27T01:12:48.337" v="407" actId="1036"/>
          <ac:spMkLst>
            <pc:docMk/>
            <pc:sldMk cId="2131941111" sldId="2147473112"/>
            <ac:spMk id="57" creationId="{A8F11CD1-C582-53AD-E99D-8485DFCF8B9D}"/>
          </ac:spMkLst>
        </pc:spChg>
        <pc:spChg chg="add mod">
          <ac:chgData name="高山 直" userId="1a27ffab-8d67-4694-a171-cf73a5a85779" providerId="ADAL" clId="{B8CBAE45-70A3-453A-B86F-A016262DE434}" dt="2023-09-27T01:12:48.337" v="407" actId="1036"/>
          <ac:spMkLst>
            <pc:docMk/>
            <pc:sldMk cId="2131941111" sldId="2147473112"/>
            <ac:spMk id="58" creationId="{F70C6963-6923-B022-7AC8-F9D1974A0B66}"/>
          </ac:spMkLst>
        </pc:spChg>
        <pc:spChg chg="add mod">
          <ac:chgData name="高山 直" userId="1a27ffab-8d67-4694-a171-cf73a5a85779" providerId="ADAL" clId="{B8CBAE45-70A3-453A-B86F-A016262DE434}" dt="2023-09-27T01:12:48.337" v="407" actId="1036"/>
          <ac:spMkLst>
            <pc:docMk/>
            <pc:sldMk cId="2131941111" sldId="2147473112"/>
            <ac:spMk id="59" creationId="{1241D28F-760A-9792-36B5-5041344EA88E}"/>
          </ac:spMkLst>
        </pc:spChg>
        <pc:spChg chg="add mod">
          <ac:chgData name="高山 直" userId="1a27ffab-8d67-4694-a171-cf73a5a85779" providerId="ADAL" clId="{B8CBAE45-70A3-453A-B86F-A016262DE434}" dt="2023-09-27T01:12:48.337" v="407" actId="1036"/>
          <ac:spMkLst>
            <pc:docMk/>
            <pc:sldMk cId="2131941111" sldId="2147473112"/>
            <ac:spMk id="60" creationId="{AF4E164D-2F74-06E0-8D70-751E30D78360}"/>
          </ac:spMkLst>
        </pc:spChg>
        <pc:spChg chg="add mod">
          <ac:chgData name="高山 直" userId="1a27ffab-8d67-4694-a171-cf73a5a85779" providerId="ADAL" clId="{B8CBAE45-70A3-453A-B86F-A016262DE434}" dt="2023-09-27T01:12:48.337" v="407" actId="1036"/>
          <ac:spMkLst>
            <pc:docMk/>
            <pc:sldMk cId="2131941111" sldId="2147473112"/>
            <ac:spMk id="61" creationId="{C18F19CA-3E8C-AE39-7376-E7A5FCFC9CE1}"/>
          </ac:spMkLst>
        </pc:spChg>
        <pc:spChg chg="add mod">
          <ac:chgData name="高山 直" userId="1a27ffab-8d67-4694-a171-cf73a5a85779" providerId="ADAL" clId="{B8CBAE45-70A3-453A-B86F-A016262DE434}" dt="2023-09-27T01:12:48.337" v="407" actId="1036"/>
          <ac:spMkLst>
            <pc:docMk/>
            <pc:sldMk cId="2131941111" sldId="2147473112"/>
            <ac:spMk id="62" creationId="{3208B5DC-2B41-469A-79CC-93C390BE3ED6}"/>
          </ac:spMkLst>
        </pc:spChg>
        <pc:spChg chg="add mod">
          <ac:chgData name="高山 直" userId="1a27ffab-8d67-4694-a171-cf73a5a85779" providerId="ADAL" clId="{B8CBAE45-70A3-453A-B86F-A016262DE434}" dt="2023-09-27T01:12:48.337" v="407" actId="1036"/>
          <ac:spMkLst>
            <pc:docMk/>
            <pc:sldMk cId="2131941111" sldId="2147473112"/>
            <ac:spMk id="64" creationId="{EBD18ED4-5619-5977-14E5-03FD9ADB4440}"/>
          </ac:spMkLst>
        </pc:spChg>
        <pc:spChg chg="add mod">
          <ac:chgData name="高山 直" userId="1a27ffab-8d67-4694-a171-cf73a5a85779" providerId="ADAL" clId="{B8CBAE45-70A3-453A-B86F-A016262DE434}" dt="2023-09-27T01:12:48.337" v="407" actId="1036"/>
          <ac:spMkLst>
            <pc:docMk/>
            <pc:sldMk cId="2131941111" sldId="2147473112"/>
            <ac:spMk id="66" creationId="{FBB75744-80B2-B27A-278C-FA657B622E03}"/>
          </ac:spMkLst>
        </pc:spChg>
        <pc:spChg chg="add mod">
          <ac:chgData name="高山 直" userId="1a27ffab-8d67-4694-a171-cf73a5a85779" providerId="ADAL" clId="{B8CBAE45-70A3-453A-B86F-A016262DE434}" dt="2023-09-27T01:12:48.337" v="407" actId="1036"/>
          <ac:spMkLst>
            <pc:docMk/>
            <pc:sldMk cId="2131941111" sldId="2147473112"/>
            <ac:spMk id="67" creationId="{0CB3DE95-0D25-993B-9DCC-5509706B5514}"/>
          </ac:spMkLst>
        </pc:spChg>
        <pc:spChg chg="add mod">
          <ac:chgData name="高山 直" userId="1a27ffab-8d67-4694-a171-cf73a5a85779" providerId="ADAL" clId="{B8CBAE45-70A3-453A-B86F-A016262DE434}" dt="2023-09-27T01:12:48.337" v="407" actId="1036"/>
          <ac:spMkLst>
            <pc:docMk/>
            <pc:sldMk cId="2131941111" sldId="2147473112"/>
            <ac:spMk id="68" creationId="{B1059395-74F8-88F1-AE59-A5251E56D025}"/>
          </ac:spMkLst>
        </pc:spChg>
        <pc:spChg chg="add mod">
          <ac:chgData name="高山 直" userId="1a27ffab-8d67-4694-a171-cf73a5a85779" providerId="ADAL" clId="{B8CBAE45-70A3-453A-B86F-A016262DE434}" dt="2023-09-27T01:12:48.337" v="407" actId="1036"/>
          <ac:spMkLst>
            <pc:docMk/>
            <pc:sldMk cId="2131941111" sldId="2147473112"/>
            <ac:spMk id="69" creationId="{E37F8503-3076-306A-875C-677D302A6923}"/>
          </ac:spMkLst>
        </pc:spChg>
        <pc:spChg chg="add mod">
          <ac:chgData name="高山 直" userId="1a27ffab-8d67-4694-a171-cf73a5a85779" providerId="ADAL" clId="{B8CBAE45-70A3-453A-B86F-A016262DE434}" dt="2023-09-27T01:12:48.337" v="407" actId="1036"/>
          <ac:spMkLst>
            <pc:docMk/>
            <pc:sldMk cId="2131941111" sldId="2147473112"/>
            <ac:spMk id="70" creationId="{F94EA8CD-291E-F065-B509-4BD198188653}"/>
          </ac:spMkLst>
        </pc:spChg>
        <pc:spChg chg="add mod">
          <ac:chgData name="高山 直" userId="1a27ffab-8d67-4694-a171-cf73a5a85779" providerId="ADAL" clId="{B8CBAE45-70A3-453A-B86F-A016262DE434}" dt="2023-09-27T01:12:48.337" v="407" actId="1036"/>
          <ac:spMkLst>
            <pc:docMk/>
            <pc:sldMk cId="2131941111" sldId="2147473112"/>
            <ac:spMk id="71" creationId="{352E31EF-A032-F9C0-0505-8B81BBA38564}"/>
          </ac:spMkLst>
        </pc:spChg>
        <pc:spChg chg="add mod">
          <ac:chgData name="高山 直" userId="1a27ffab-8d67-4694-a171-cf73a5a85779" providerId="ADAL" clId="{B8CBAE45-70A3-453A-B86F-A016262DE434}" dt="2023-09-27T01:12:48.337" v="407" actId="1036"/>
          <ac:spMkLst>
            <pc:docMk/>
            <pc:sldMk cId="2131941111" sldId="2147473112"/>
            <ac:spMk id="72" creationId="{C49D8921-8B81-554F-0685-07F86B2F77E1}"/>
          </ac:spMkLst>
        </pc:spChg>
        <pc:spChg chg="add mod">
          <ac:chgData name="高山 直" userId="1a27ffab-8d67-4694-a171-cf73a5a85779" providerId="ADAL" clId="{B8CBAE45-70A3-453A-B86F-A016262DE434}" dt="2023-09-27T01:12:48.337" v="407" actId="1036"/>
          <ac:spMkLst>
            <pc:docMk/>
            <pc:sldMk cId="2131941111" sldId="2147473112"/>
            <ac:spMk id="73" creationId="{7F91D8B4-C195-0D2F-E750-A0FB03D0B5D3}"/>
          </ac:spMkLst>
        </pc:spChg>
        <pc:spChg chg="add mod">
          <ac:chgData name="高山 直" userId="1a27ffab-8d67-4694-a171-cf73a5a85779" providerId="ADAL" clId="{B8CBAE45-70A3-453A-B86F-A016262DE434}" dt="2023-09-27T01:12:48.337" v="407" actId="1036"/>
          <ac:spMkLst>
            <pc:docMk/>
            <pc:sldMk cId="2131941111" sldId="2147473112"/>
            <ac:spMk id="74" creationId="{944D1A68-A235-116C-2F3E-70FBC4015B31}"/>
          </ac:spMkLst>
        </pc:spChg>
        <pc:spChg chg="add mod">
          <ac:chgData name="高山 直" userId="1a27ffab-8d67-4694-a171-cf73a5a85779" providerId="ADAL" clId="{B8CBAE45-70A3-453A-B86F-A016262DE434}" dt="2023-09-27T01:12:48.337" v="407" actId="1036"/>
          <ac:spMkLst>
            <pc:docMk/>
            <pc:sldMk cId="2131941111" sldId="2147473112"/>
            <ac:spMk id="75" creationId="{019DB851-3BE1-E436-6627-83868035DB8D}"/>
          </ac:spMkLst>
        </pc:spChg>
        <pc:spChg chg="add mod">
          <ac:chgData name="高山 直" userId="1a27ffab-8d67-4694-a171-cf73a5a85779" providerId="ADAL" clId="{B8CBAE45-70A3-453A-B86F-A016262DE434}" dt="2023-09-27T01:12:48.337" v="407" actId="1036"/>
          <ac:spMkLst>
            <pc:docMk/>
            <pc:sldMk cId="2131941111" sldId="2147473112"/>
            <ac:spMk id="76" creationId="{668CC443-132A-C74E-A60F-0674572F35BE}"/>
          </ac:spMkLst>
        </pc:spChg>
        <pc:spChg chg="add mod">
          <ac:chgData name="高山 直" userId="1a27ffab-8d67-4694-a171-cf73a5a85779" providerId="ADAL" clId="{B8CBAE45-70A3-453A-B86F-A016262DE434}" dt="2023-09-27T01:12:48.337" v="407" actId="1036"/>
          <ac:spMkLst>
            <pc:docMk/>
            <pc:sldMk cId="2131941111" sldId="2147473112"/>
            <ac:spMk id="77" creationId="{6C062DA5-C0C8-8795-B56A-7A902292E192}"/>
          </ac:spMkLst>
        </pc:spChg>
        <pc:spChg chg="add mod">
          <ac:chgData name="高山 直" userId="1a27ffab-8d67-4694-a171-cf73a5a85779" providerId="ADAL" clId="{B8CBAE45-70A3-453A-B86F-A016262DE434}" dt="2023-09-27T01:12:48.337" v="407" actId="1036"/>
          <ac:spMkLst>
            <pc:docMk/>
            <pc:sldMk cId="2131941111" sldId="2147473112"/>
            <ac:spMk id="78" creationId="{DDB6DF5F-E1F8-25BC-54F5-7D732EFEE395}"/>
          </ac:spMkLst>
        </pc:spChg>
        <pc:spChg chg="add mod">
          <ac:chgData name="高山 直" userId="1a27ffab-8d67-4694-a171-cf73a5a85779" providerId="ADAL" clId="{B8CBAE45-70A3-453A-B86F-A016262DE434}" dt="2023-09-27T01:12:48.337" v="407" actId="1036"/>
          <ac:spMkLst>
            <pc:docMk/>
            <pc:sldMk cId="2131941111" sldId="2147473112"/>
            <ac:spMk id="79" creationId="{60FFFFFD-EB0E-D99B-2DAF-A6F34B110DD8}"/>
          </ac:spMkLst>
        </pc:spChg>
        <pc:spChg chg="add mod">
          <ac:chgData name="高山 直" userId="1a27ffab-8d67-4694-a171-cf73a5a85779" providerId="ADAL" clId="{B8CBAE45-70A3-453A-B86F-A016262DE434}" dt="2023-09-27T01:12:48.337" v="407" actId="1036"/>
          <ac:spMkLst>
            <pc:docMk/>
            <pc:sldMk cId="2131941111" sldId="2147473112"/>
            <ac:spMk id="80" creationId="{1C7D9E3F-E107-F35A-C57C-111F43DAF22B}"/>
          </ac:spMkLst>
        </pc:spChg>
        <pc:graphicFrameChg chg="add mod">
          <ac:chgData name="高山 直" userId="1a27ffab-8d67-4694-a171-cf73a5a85779" providerId="ADAL" clId="{B8CBAE45-70A3-453A-B86F-A016262DE434}" dt="2023-09-27T01:12:48.337" v="407" actId="1036"/>
          <ac:graphicFrameMkLst>
            <pc:docMk/>
            <pc:sldMk cId="2131941111" sldId="2147473112"/>
            <ac:graphicFrameMk id="5" creationId="{354A60FA-5408-467A-6FC1-14A1C7E04C8D}"/>
          </ac:graphicFrameMkLst>
        </pc:graphicFrameChg>
        <pc:cxnChg chg="add mod">
          <ac:chgData name="高山 直" userId="1a27ffab-8d67-4694-a171-cf73a5a85779" providerId="ADAL" clId="{B8CBAE45-70A3-453A-B86F-A016262DE434}" dt="2023-09-27T01:12:48.337" v="407" actId="1036"/>
          <ac:cxnSpMkLst>
            <pc:docMk/>
            <pc:sldMk cId="2131941111" sldId="2147473112"/>
            <ac:cxnSpMk id="10" creationId="{EA89B2DC-7FF0-9607-0A69-4AD86242A5C6}"/>
          </ac:cxnSpMkLst>
        </pc:cxnChg>
        <pc:cxnChg chg="add mod">
          <ac:chgData name="高山 直" userId="1a27ffab-8d67-4694-a171-cf73a5a85779" providerId="ADAL" clId="{B8CBAE45-70A3-453A-B86F-A016262DE434}" dt="2023-09-27T01:12:48.337" v="407" actId="1036"/>
          <ac:cxnSpMkLst>
            <pc:docMk/>
            <pc:sldMk cId="2131941111" sldId="2147473112"/>
            <ac:cxnSpMk id="12" creationId="{31F067B8-1E82-74C2-3558-35D80A5B6B67}"/>
          </ac:cxnSpMkLst>
        </pc:cxnChg>
        <pc:cxnChg chg="add mod">
          <ac:chgData name="高山 直" userId="1a27ffab-8d67-4694-a171-cf73a5a85779" providerId="ADAL" clId="{B8CBAE45-70A3-453A-B86F-A016262DE434}" dt="2023-09-27T01:12:48.337" v="407" actId="1036"/>
          <ac:cxnSpMkLst>
            <pc:docMk/>
            <pc:sldMk cId="2131941111" sldId="2147473112"/>
            <ac:cxnSpMk id="15" creationId="{78DDD12D-0D10-D152-904A-B7D35CF416DF}"/>
          </ac:cxnSpMkLst>
        </pc:cxnChg>
        <pc:cxnChg chg="add mod">
          <ac:chgData name="高山 直" userId="1a27ffab-8d67-4694-a171-cf73a5a85779" providerId="ADAL" clId="{B8CBAE45-70A3-453A-B86F-A016262DE434}" dt="2023-09-27T01:12:48.337" v="407" actId="1036"/>
          <ac:cxnSpMkLst>
            <pc:docMk/>
            <pc:sldMk cId="2131941111" sldId="2147473112"/>
            <ac:cxnSpMk id="20" creationId="{6C71565D-30D9-DB4A-B34F-74459A2F63A8}"/>
          </ac:cxnSpMkLst>
        </pc:cxnChg>
        <pc:cxnChg chg="add mod">
          <ac:chgData name="高山 直" userId="1a27ffab-8d67-4694-a171-cf73a5a85779" providerId="ADAL" clId="{B8CBAE45-70A3-453A-B86F-A016262DE434}" dt="2023-09-27T01:12:48.337" v="407" actId="1036"/>
          <ac:cxnSpMkLst>
            <pc:docMk/>
            <pc:sldMk cId="2131941111" sldId="2147473112"/>
            <ac:cxnSpMk id="28" creationId="{782F8653-AEF6-84AB-6F73-BC430E2366A0}"/>
          </ac:cxnSpMkLst>
        </pc:cxnChg>
        <pc:cxnChg chg="add mod">
          <ac:chgData name="高山 直" userId="1a27ffab-8d67-4694-a171-cf73a5a85779" providerId="ADAL" clId="{B8CBAE45-70A3-453A-B86F-A016262DE434}" dt="2023-09-27T01:12:48.337" v="407" actId="1036"/>
          <ac:cxnSpMkLst>
            <pc:docMk/>
            <pc:sldMk cId="2131941111" sldId="2147473112"/>
            <ac:cxnSpMk id="32" creationId="{51DF1ACA-5671-4F33-9E7C-DC90D61A95F2}"/>
          </ac:cxnSpMkLst>
        </pc:cxnChg>
        <pc:cxnChg chg="add mod">
          <ac:chgData name="高山 直" userId="1a27ffab-8d67-4694-a171-cf73a5a85779" providerId="ADAL" clId="{B8CBAE45-70A3-453A-B86F-A016262DE434}" dt="2023-09-27T01:12:48.337" v="407" actId="1036"/>
          <ac:cxnSpMkLst>
            <pc:docMk/>
            <pc:sldMk cId="2131941111" sldId="2147473112"/>
            <ac:cxnSpMk id="34" creationId="{F5DC450C-5A4C-4A67-18FD-810A70E80578}"/>
          </ac:cxnSpMkLst>
        </pc:cxnChg>
        <pc:cxnChg chg="add mod">
          <ac:chgData name="高山 直" userId="1a27ffab-8d67-4694-a171-cf73a5a85779" providerId="ADAL" clId="{B8CBAE45-70A3-453A-B86F-A016262DE434}" dt="2023-09-27T01:12:48.337" v="407" actId="1036"/>
          <ac:cxnSpMkLst>
            <pc:docMk/>
            <pc:sldMk cId="2131941111" sldId="2147473112"/>
            <ac:cxnSpMk id="40" creationId="{4123BDB8-31E0-4902-5E70-0C5AE2D9C6B0}"/>
          </ac:cxnSpMkLst>
        </pc:cxnChg>
        <pc:cxnChg chg="add mod">
          <ac:chgData name="高山 直" userId="1a27ffab-8d67-4694-a171-cf73a5a85779" providerId="ADAL" clId="{B8CBAE45-70A3-453A-B86F-A016262DE434}" dt="2023-09-27T01:12:48.337" v="407" actId="1036"/>
          <ac:cxnSpMkLst>
            <pc:docMk/>
            <pc:sldMk cId="2131941111" sldId="2147473112"/>
            <ac:cxnSpMk id="42" creationId="{67FECB26-E385-119C-B6BA-63245201F17E}"/>
          </ac:cxnSpMkLst>
        </pc:cxnChg>
        <pc:cxnChg chg="add mod">
          <ac:chgData name="高山 直" userId="1a27ffab-8d67-4694-a171-cf73a5a85779" providerId="ADAL" clId="{B8CBAE45-70A3-453A-B86F-A016262DE434}" dt="2023-09-27T01:12:48.337" v="407" actId="1036"/>
          <ac:cxnSpMkLst>
            <pc:docMk/>
            <pc:sldMk cId="2131941111" sldId="2147473112"/>
            <ac:cxnSpMk id="49" creationId="{1F031B55-478C-E64B-3C37-D62C675880BE}"/>
          </ac:cxnSpMkLst>
        </pc:cxnChg>
        <pc:cxnChg chg="add mod">
          <ac:chgData name="高山 直" userId="1a27ffab-8d67-4694-a171-cf73a5a85779" providerId="ADAL" clId="{B8CBAE45-70A3-453A-B86F-A016262DE434}" dt="2023-09-27T01:12:48.337" v="407" actId="1036"/>
          <ac:cxnSpMkLst>
            <pc:docMk/>
            <pc:sldMk cId="2131941111" sldId="2147473112"/>
            <ac:cxnSpMk id="51" creationId="{B5988DF7-6E54-CF0B-D4CF-C2E238AFDE16}"/>
          </ac:cxnSpMkLst>
        </pc:cxnChg>
        <pc:cxnChg chg="add mod">
          <ac:chgData name="高山 直" userId="1a27ffab-8d67-4694-a171-cf73a5a85779" providerId="ADAL" clId="{B8CBAE45-70A3-453A-B86F-A016262DE434}" dt="2023-09-27T01:12:48.337" v="407" actId="1036"/>
          <ac:cxnSpMkLst>
            <pc:docMk/>
            <pc:sldMk cId="2131941111" sldId="2147473112"/>
            <ac:cxnSpMk id="63" creationId="{B6AC318B-D1EA-6615-1080-C0474C74BB66}"/>
          </ac:cxnSpMkLst>
        </pc:cxnChg>
        <pc:cxnChg chg="add mod">
          <ac:chgData name="高山 直" userId="1a27ffab-8d67-4694-a171-cf73a5a85779" providerId="ADAL" clId="{B8CBAE45-70A3-453A-B86F-A016262DE434}" dt="2023-09-27T01:12:48.337" v="407" actId="1036"/>
          <ac:cxnSpMkLst>
            <pc:docMk/>
            <pc:sldMk cId="2131941111" sldId="2147473112"/>
            <ac:cxnSpMk id="65" creationId="{EFB1E251-5E21-4939-748E-E24E4A922B2C}"/>
          </ac:cxnSpMkLst>
        </pc:cxnChg>
      </pc:sldChg>
      <pc:sldChg chg="addSp delSp modSp add mod">
        <pc:chgData name="高山 直" userId="1a27ffab-8d67-4694-a171-cf73a5a85779" providerId="ADAL" clId="{B8CBAE45-70A3-453A-B86F-A016262DE434}" dt="2023-09-27T01:14:55.598" v="460" actId="478"/>
        <pc:sldMkLst>
          <pc:docMk/>
          <pc:sldMk cId="3092162934" sldId="2147473113"/>
        </pc:sldMkLst>
        <pc:spChg chg="add del mod">
          <ac:chgData name="高山 直" userId="1a27ffab-8d67-4694-a171-cf73a5a85779" providerId="ADAL" clId="{B8CBAE45-70A3-453A-B86F-A016262DE434}" dt="2023-09-27T01:14:55.598" v="460" actId="478"/>
          <ac:spMkLst>
            <pc:docMk/>
            <pc:sldMk cId="3092162934" sldId="2147473113"/>
            <ac:spMk id="2" creationId="{C52437A8-96F5-5E9A-8520-DB137020481E}"/>
          </ac:spMkLst>
        </pc:spChg>
        <pc:spChg chg="add mod">
          <ac:chgData name="高山 直" userId="1a27ffab-8d67-4694-a171-cf73a5a85779" providerId="ADAL" clId="{B8CBAE45-70A3-453A-B86F-A016262DE434}" dt="2023-09-27T01:14:32.574" v="452" actId="1076"/>
          <ac:spMkLst>
            <pc:docMk/>
            <pc:sldMk cId="3092162934" sldId="2147473113"/>
            <ac:spMk id="4" creationId="{733F0970-3CF1-F21E-85C7-128C03DE4714}"/>
          </ac:spMkLst>
        </pc:spChg>
        <pc:spChg chg="mod">
          <ac:chgData name="高山 直" userId="1a27ffab-8d67-4694-a171-cf73a5a85779" providerId="ADAL" clId="{B8CBAE45-70A3-453A-B86F-A016262DE434}" dt="2023-09-27T01:14:53.212" v="459" actId="113"/>
          <ac:spMkLst>
            <pc:docMk/>
            <pc:sldMk cId="3092162934" sldId="2147473113"/>
            <ac:spMk id="6" creationId="{E1FF6AC4-8D3D-4B67-9AD5-F61E1DB46203}"/>
          </ac:spMkLst>
        </pc:spChg>
        <pc:spChg chg="del">
          <ac:chgData name="高山 直" userId="1a27ffab-8d67-4694-a171-cf73a5a85779" providerId="ADAL" clId="{B8CBAE45-70A3-453A-B86F-A016262DE434}" dt="2023-09-27T01:14:09.500" v="450" actId="478"/>
          <ac:spMkLst>
            <pc:docMk/>
            <pc:sldMk cId="3092162934" sldId="2147473113"/>
            <ac:spMk id="8" creationId="{C27B43E6-D50B-2CA7-B444-123DA03D483A}"/>
          </ac:spMkLst>
        </pc:spChg>
        <pc:spChg chg="del">
          <ac:chgData name="高山 直" userId="1a27ffab-8d67-4694-a171-cf73a5a85779" providerId="ADAL" clId="{B8CBAE45-70A3-453A-B86F-A016262DE434}" dt="2023-09-27T01:14:09.500" v="450" actId="478"/>
          <ac:spMkLst>
            <pc:docMk/>
            <pc:sldMk cId="3092162934" sldId="2147473113"/>
            <ac:spMk id="9" creationId="{C569246C-5800-7D58-FB53-C11795102E0D}"/>
          </ac:spMkLst>
        </pc:spChg>
        <pc:spChg chg="del">
          <ac:chgData name="高山 直" userId="1a27ffab-8d67-4694-a171-cf73a5a85779" providerId="ADAL" clId="{B8CBAE45-70A3-453A-B86F-A016262DE434}" dt="2023-09-27T01:14:09.500" v="450" actId="478"/>
          <ac:spMkLst>
            <pc:docMk/>
            <pc:sldMk cId="3092162934" sldId="2147473113"/>
            <ac:spMk id="11" creationId="{9B2A87B5-A093-5133-0230-FAAF496A9BDC}"/>
          </ac:spMkLst>
        </pc:spChg>
        <pc:spChg chg="del">
          <ac:chgData name="高山 直" userId="1a27ffab-8d67-4694-a171-cf73a5a85779" providerId="ADAL" clId="{B8CBAE45-70A3-453A-B86F-A016262DE434}" dt="2023-09-27T01:14:09.500" v="450" actId="478"/>
          <ac:spMkLst>
            <pc:docMk/>
            <pc:sldMk cId="3092162934" sldId="2147473113"/>
            <ac:spMk id="13" creationId="{F8724292-D858-DE31-17B8-A394FD4FE0FA}"/>
          </ac:spMkLst>
        </pc:spChg>
        <pc:spChg chg="del">
          <ac:chgData name="高山 直" userId="1a27ffab-8d67-4694-a171-cf73a5a85779" providerId="ADAL" clId="{B8CBAE45-70A3-453A-B86F-A016262DE434}" dt="2023-09-27T01:14:09.500" v="450" actId="478"/>
          <ac:spMkLst>
            <pc:docMk/>
            <pc:sldMk cId="3092162934" sldId="2147473113"/>
            <ac:spMk id="14" creationId="{FA7AFEB6-AF71-DBA9-AB0B-D28EC3BDDD72}"/>
          </ac:spMkLst>
        </pc:spChg>
        <pc:spChg chg="del">
          <ac:chgData name="高山 直" userId="1a27ffab-8d67-4694-a171-cf73a5a85779" providerId="ADAL" clId="{B8CBAE45-70A3-453A-B86F-A016262DE434}" dt="2023-09-27T01:14:09.500" v="450" actId="478"/>
          <ac:spMkLst>
            <pc:docMk/>
            <pc:sldMk cId="3092162934" sldId="2147473113"/>
            <ac:spMk id="16" creationId="{0D1F8C2D-ED4F-D29A-B807-5952166BF6B7}"/>
          </ac:spMkLst>
        </pc:spChg>
        <pc:spChg chg="del">
          <ac:chgData name="高山 直" userId="1a27ffab-8d67-4694-a171-cf73a5a85779" providerId="ADAL" clId="{B8CBAE45-70A3-453A-B86F-A016262DE434}" dt="2023-09-27T01:14:09.500" v="450" actId="478"/>
          <ac:spMkLst>
            <pc:docMk/>
            <pc:sldMk cId="3092162934" sldId="2147473113"/>
            <ac:spMk id="17" creationId="{498C4B37-8369-8B0D-865D-95EDD589AF47}"/>
          </ac:spMkLst>
        </pc:spChg>
        <pc:spChg chg="del">
          <ac:chgData name="高山 直" userId="1a27ffab-8d67-4694-a171-cf73a5a85779" providerId="ADAL" clId="{B8CBAE45-70A3-453A-B86F-A016262DE434}" dt="2023-09-27T01:14:09.500" v="450" actId="478"/>
          <ac:spMkLst>
            <pc:docMk/>
            <pc:sldMk cId="3092162934" sldId="2147473113"/>
            <ac:spMk id="18" creationId="{E672025A-D988-A707-BC20-1E83CAA9497D}"/>
          </ac:spMkLst>
        </pc:spChg>
        <pc:spChg chg="del">
          <ac:chgData name="高山 直" userId="1a27ffab-8d67-4694-a171-cf73a5a85779" providerId="ADAL" clId="{B8CBAE45-70A3-453A-B86F-A016262DE434}" dt="2023-09-27T01:14:09.500" v="450" actId="478"/>
          <ac:spMkLst>
            <pc:docMk/>
            <pc:sldMk cId="3092162934" sldId="2147473113"/>
            <ac:spMk id="19" creationId="{B7346B09-2DD7-0025-DE9E-648806E7FAF4}"/>
          </ac:spMkLst>
        </pc:spChg>
        <pc:spChg chg="del">
          <ac:chgData name="高山 直" userId="1a27ffab-8d67-4694-a171-cf73a5a85779" providerId="ADAL" clId="{B8CBAE45-70A3-453A-B86F-A016262DE434}" dt="2023-09-27T01:14:09.500" v="450" actId="478"/>
          <ac:spMkLst>
            <pc:docMk/>
            <pc:sldMk cId="3092162934" sldId="2147473113"/>
            <ac:spMk id="21" creationId="{23810FAE-C95D-2300-59C4-E0511B3E14C0}"/>
          </ac:spMkLst>
        </pc:spChg>
        <pc:spChg chg="del">
          <ac:chgData name="高山 直" userId="1a27ffab-8d67-4694-a171-cf73a5a85779" providerId="ADAL" clId="{B8CBAE45-70A3-453A-B86F-A016262DE434}" dt="2023-09-27T01:14:09.500" v="450" actId="478"/>
          <ac:spMkLst>
            <pc:docMk/>
            <pc:sldMk cId="3092162934" sldId="2147473113"/>
            <ac:spMk id="22" creationId="{5B495556-9DE7-8E52-67CD-4F7226857C3A}"/>
          </ac:spMkLst>
        </pc:spChg>
        <pc:spChg chg="del">
          <ac:chgData name="高山 直" userId="1a27ffab-8d67-4694-a171-cf73a5a85779" providerId="ADAL" clId="{B8CBAE45-70A3-453A-B86F-A016262DE434}" dt="2023-09-27T01:14:09.500" v="450" actId="478"/>
          <ac:spMkLst>
            <pc:docMk/>
            <pc:sldMk cId="3092162934" sldId="2147473113"/>
            <ac:spMk id="24" creationId="{2A9559BE-E694-39ED-5E02-A6E1692935D4}"/>
          </ac:spMkLst>
        </pc:spChg>
        <pc:spChg chg="del">
          <ac:chgData name="高山 直" userId="1a27ffab-8d67-4694-a171-cf73a5a85779" providerId="ADAL" clId="{B8CBAE45-70A3-453A-B86F-A016262DE434}" dt="2023-09-27T01:14:09.500" v="450" actId="478"/>
          <ac:spMkLst>
            <pc:docMk/>
            <pc:sldMk cId="3092162934" sldId="2147473113"/>
            <ac:spMk id="26" creationId="{9EEF9BF2-23A0-45AE-395A-57B971FB6B44}"/>
          </ac:spMkLst>
        </pc:spChg>
        <pc:spChg chg="del">
          <ac:chgData name="高山 直" userId="1a27ffab-8d67-4694-a171-cf73a5a85779" providerId="ADAL" clId="{B8CBAE45-70A3-453A-B86F-A016262DE434}" dt="2023-09-27T01:14:09.500" v="450" actId="478"/>
          <ac:spMkLst>
            <pc:docMk/>
            <pc:sldMk cId="3092162934" sldId="2147473113"/>
            <ac:spMk id="27" creationId="{914344F8-8C52-689F-8FFE-D5C9B50823F9}"/>
          </ac:spMkLst>
        </pc:spChg>
        <pc:spChg chg="del">
          <ac:chgData name="高山 直" userId="1a27ffab-8d67-4694-a171-cf73a5a85779" providerId="ADAL" clId="{B8CBAE45-70A3-453A-B86F-A016262DE434}" dt="2023-09-27T01:14:09.500" v="450" actId="478"/>
          <ac:spMkLst>
            <pc:docMk/>
            <pc:sldMk cId="3092162934" sldId="2147473113"/>
            <ac:spMk id="29" creationId="{78CA7A1A-1B80-CC6E-93FF-018881403F80}"/>
          </ac:spMkLst>
        </pc:spChg>
        <pc:spChg chg="del">
          <ac:chgData name="高山 直" userId="1a27ffab-8d67-4694-a171-cf73a5a85779" providerId="ADAL" clId="{B8CBAE45-70A3-453A-B86F-A016262DE434}" dt="2023-09-27T01:14:09.500" v="450" actId="478"/>
          <ac:spMkLst>
            <pc:docMk/>
            <pc:sldMk cId="3092162934" sldId="2147473113"/>
            <ac:spMk id="30" creationId="{81E244C6-F247-89BB-37B4-D3493CB0E1AB}"/>
          </ac:spMkLst>
        </pc:spChg>
        <pc:spChg chg="del">
          <ac:chgData name="高山 直" userId="1a27ffab-8d67-4694-a171-cf73a5a85779" providerId="ADAL" clId="{B8CBAE45-70A3-453A-B86F-A016262DE434}" dt="2023-09-27T01:14:09.500" v="450" actId="478"/>
          <ac:spMkLst>
            <pc:docMk/>
            <pc:sldMk cId="3092162934" sldId="2147473113"/>
            <ac:spMk id="31" creationId="{F08951E6-2C8D-CA8F-9394-7ACF762A46AC}"/>
          </ac:spMkLst>
        </pc:spChg>
        <pc:spChg chg="del">
          <ac:chgData name="高山 直" userId="1a27ffab-8d67-4694-a171-cf73a5a85779" providerId="ADAL" clId="{B8CBAE45-70A3-453A-B86F-A016262DE434}" dt="2023-09-27T01:14:09.500" v="450" actId="478"/>
          <ac:spMkLst>
            <pc:docMk/>
            <pc:sldMk cId="3092162934" sldId="2147473113"/>
            <ac:spMk id="33" creationId="{0DDE8B2D-C426-73C1-D25E-6A365F136CC8}"/>
          </ac:spMkLst>
        </pc:spChg>
        <pc:spChg chg="del">
          <ac:chgData name="高山 直" userId="1a27ffab-8d67-4694-a171-cf73a5a85779" providerId="ADAL" clId="{B8CBAE45-70A3-453A-B86F-A016262DE434}" dt="2023-09-27T01:14:09.500" v="450" actId="478"/>
          <ac:spMkLst>
            <pc:docMk/>
            <pc:sldMk cId="3092162934" sldId="2147473113"/>
            <ac:spMk id="35" creationId="{76B59EFF-230E-4A2C-BB66-ABD9DDFB708C}"/>
          </ac:spMkLst>
        </pc:spChg>
        <pc:spChg chg="del">
          <ac:chgData name="高山 直" userId="1a27ffab-8d67-4694-a171-cf73a5a85779" providerId="ADAL" clId="{B8CBAE45-70A3-453A-B86F-A016262DE434}" dt="2023-09-27T01:14:09.500" v="450" actId="478"/>
          <ac:spMkLst>
            <pc:docMk/>
            <pc:sldMk cId="3092162934" sldId="2147473113"/>
            <ac:spMk id="36" creationId="{64B11106-4615-375E-CBF2-76A326178F49}"/>
          </ac:spMkLst>
        </pc:spChg>
        <pc:spChg chg="del">
          <ac:chgData name="高山 直" userId="1a27ffab-8d67-4694-a171-cf73a5a85779" providerId="ADAL" clId="{B8CBAE45-70A3-453A-B86F-A016262DE434}" dt="2023-09-27T01:14:09.500" v="450" actId="478"/>
          <ac:spMkLst>
            <pc:docMk/>
            <pc:sldMk cId="3092162934" sldId="2147473113"/>
            <ac:spMk id="37" creationId="{6E179592-9DC5-170E-F7DB-5787C4AA1A49}"/>
          </ac:spMkLst>
        </pc:spChg>
        <pc:spChg chg="del">
          <ac:chgData name="高山 直" userId="1a27ffab-8d67-4694-a171-cf73a5a85779" providerId="ADAL" clId="{B8CBAE45-70A3-453A-B86F-A016262DE434}" dt="2023-09-27T01:14:09.500" v="450" actId="478"/>
          <ac:spMkLst>
            <pc:docMk/>
            <pc:sldMk cId="3092162934" sldId="2147473113"/>
            <ac:spMk id="38" creationId="{77144634-8384-23B0-3857-59257CE4C37B}"/>
          </ac:spMkLst>
        </pc:spChg>
        <pc:spChg chg="del">
          <ac:chgData name="高山 直" userId="1a27ffab-8d67-4694-a171-cf73a5a85779" providerId="ADAL" clId="{B8CBAE45-70A3-453A-B86F-A016262DE434}" dt="2023-09-27T01:14:09.500" v="450" actId="478"/>
          <ac:spMkLst>
            <pc:docMk/>
            <pc:sldMk cId="3092162934" sldId="2147473113"/>
            <ac:spMk id="39" creationId="{4A48D17E-9696-3E44-D34B-3F3F8EB3D883}"/>
          </ac:spMkLst>
        </pc:spChg>
        <pc:spChg chg="del">
          <ac:chgData name="高山 直" userId="1a27ffab-8d67-4694-a171-cf73a5a85779" providerId="ADAL" clId="{B8CBAE45-70A3-453A-B86F-A016262DE434}" dt="2023-09-27T01:14:09.500" v="450" actId="478"/>
          <ac:spMkLst>
            <pc:docMk/>
            <pc:sldMk cId="3092162934" sldId="2147473113"/>
            <ac:spMk id="41" creationId="{6B31B173-CE5A-E417-D9DC-692B2EA6B530}"/>
          </ac:spMkLst>
        </pc:spChg>
        <pc:spChg chg="del">
          <ac:chgData name="高山 直" userId="1a27ffab-8d67-4694-a171-cf73a5a85779" providerId="ADAL" clId="{B8CBAE45-70A3-453A-B86F-A016262DE434}" dt="2023-09-27T01:14:09.500" v="450" actId="478"/>
          <ac:spMkLst>
            <pc:docMk/>
            <pc:sldMk cId="3092162934" sldId="2147473113"/>
            <ac:spMk id="43" creationId="{2DB2A3C0-112D-B647-2F96-E55E089C4ABF}"/>
          </ac:spMkLst>
        </pc:spChg>
        <pc:spChg chg="del">
          <ac:chgData name="高山 直" userId="1a27ffab-8d67-4694-a171-cf73a5a85779" providerId="ADAL" clId="{B8CBAE45-70A3-453A-B86F-A016262DE434}" dt="2023-09-27T01:14:09.500" v="450" actId="478"/>
          <ac:spMkLst>
            <pc:docMk/>
            <pc:sldMk cId="3092162934" sldId="2147473113"/>
            <ac:spMk id="44" creationId="{0C08F9DC-1388-EFCD-734E-2B88CA071675}"/>
          </ac:spMkLst>
        </pc:spChg>
        <pc:spChg chg="del">
          <ac:chgData name="高山 直" userId="1a27ffab-8d67-4694-a171-cf73a5a85779" providerId="ADAL" clId="{B8CBAE45-70A3-453A-B86F-A016262DE434}" dt="2023-09-27T01:14:09.500" v="450" actId="478"/>
          <ac:spMkLst>
            <pc:docMk/>
            <pc:sldMk cId="3092162934" sldId="2147473113"/>
            <ac:spMk id="45" creationId="{E7904B45-79F6-B0CA-114A-E8DEBADB80BB}"/>
          </ac:spMkLst>
        </pc:spChg>
        <pc:spChg chg="del">
          <ac:chgData name="高山 直" userId="1a27ffab-8d67-4694-a171-cf73a5a85779" providerId="ADAL" clId="{B8CBAE45-70A3-453A-B86F-A016262DE434}" dt="2023-09-27T01:14:09.500" v="450" actId="478"/>
          <ac:spMkLst>
            <pc:docMk/>
            <pc:sldMk cId="3092162934" sldId="2147473113"/>
            <ac:spMk id="46" creationId="{A4D47FC1-D174-D358-3835-857181662B42}"/>
          </ac:spMkLst>
        </pc:spChg>
        <pc:spChg chg="del">
          <ac:chgData name="高山 直" userId="1a27ffab-8d67-4694-a171-cf73a5a85779" providerId="ADAL" clId="{B8CBAE45-70A3-453A-B86F-A016262DE434}" dt="2023-09-27T01:14:09.500" v="450" actId="478"/>
          <ac:spMkLst>
            <pc:docMk/>
            <pc:sldMk cId="3092162934" sldId="2147473113"/>
            <ac:spMk id="47" creationId="{ECEFEE3D-194D-C6F4-E958-0C69021C7EF1}"/>
          </ac:spMkLst>
        </pc:spChg>
        <pc:spChg chg="del">
          <ac:chgData name="高山 直" userId="1a27ffab-8d67-4694-a171-cf73a5a85779" providerId="ADAL" clId="{B8CBAE45-70A3-453A-B86F-A016262DE434}" dt="2023-09-27T01:14:09.500" v="450" actId="478"/>
          <ac:spMkLst>
            <pc:docMk/>
            <pc:sldMk cId="3092162934" sldId="2147473113"/>
            <ac:spMk id="48" creationId="{BEEFD6CC-F495-B34F-33A2-7401DC27695F}"/>
          </ac:spMkLst>
        </pc:spChg>
        <pc:spChg chg="del">
          <ac:chgData name="高山 直" userId="1a27ffab-8d67-4694-a171-cf73a5a85779" providerId="ADAL" clId="{B8CBAE45-70A3-453A-B86F-A016262DE434}" dt="2023-09-27T01:14:09.500" v="450" actId="478"/>
          <ac:spMkLst>
            <pc:docMk/>
            <pc:sldMk cId="3092162934" sldId="2147473113"/>
            <ac:spMk id="50" creationId="{EA0246F8-2A3A-BA97-4E51-CF1BF5AFD358}"/>
          </ac:spMkLst>
        </pc:spChg>
        <pc:spChg chg="del">
          <ac:chgData name="高山 直" userId="1a27ffab-8d67-4694-a171-cf73a5a85779" providerId="ADAL" clId="{B8CBAE45-70A3-453A-B86F-A016262DE434}" dt="2023-09-27T01:14:09.500" v="450" actId="478"/>
          <ac:spMkLst>
            <pc:docMk/>
            <pc:sldMk cId="3092162934" sldId="2147473113"/>
            <ac:spMk id="52" creationId="{27470BD2-DBFD-8347-F6A2-C1CEB38ABB56}"/>
          </ac:spMkLst>
        </pc:spChg>
        <pc:spChg chg="del">
          <ac:chgData name="高山 直" userId="1a27ffab-8d67-4694-a171-cf73a5a85779" providerId="ADAL" clId="{B8CBAE45-70A3-453A-B86F-A016262DE434}" dt="2023-09-27T01:14:09.500" v="450" actId="478"/>
          <ac:spMkLst>
            <pc:docMk/>
            <pc:sldMk cId="3092162934" sldId="2147473113"/>
            <ac:spMk id="53" creationId="{D552916B-C0D2-2E94-0949-8B713FFDBB75}"/>
          </ac:spMkLst>
        </pc:spChg>
        <pc:spChg chg="del">
          <ac:chgData name="高山 直" userId="1a27ffab-8d67-4694-a171-cf73a5a85779" providerId="ADAL" clId="{B8CBAE45-70A3-453A-B86F-A016262DE434}" dt="2023-09-27T01:14:09.500" v="450" actId="478"/>
          <ac:spMkLst>
            <pc:docMk/>
            <pc:sldMk cId="3092162934" sldId="2147473113"/>
            <ac:spMk id="54" creationId="{40FC43AE-F9B5-5942-DE22-50C4062FC771}"/>
          </ac:spMkLst>
        </pc:spChg>
        <pc:spChg chg="del">
          <ac:chgData name="高山 直" userId="1a27ffab-8d67-4694-a171-cf73a5a85779" providerId="ADAL" clId="{B8CBAE45-70A3-453A-B86F-A016262DE434}" dt="2023-09-27T01:14:09.500" v="450" actId="478"/>
          <ac:spMkLst>
            <pc:docMk/>
            <pc:sldMk cId="3092162934" sldId="2147473113"/>
            <ac:spMk id="55" creationId="{83C7B4AE-13D0-2B82-263E-AFED2B496307}"/>
          </ac:spMkLst>
        </pc:spChg>
        <pc:spChg chg="del">
          <ac:chgData name="高山 直" userId="1a27ffab-8d67-4694-a171-cf73a5a85779" providerId="ADAL" clId="{B8CBAE45-70A3-453A-B86F-A016262DE434}" dt="2023-09-27T01:14:09.500" v="450" actId="478"/>
          <ac:spMkLst>
            <pc:docMk/>
            <pc:sldMk cId="3092162934" sldId="2147473113"/>
            <ac:spMk id="56" creationId="{43142374-FB9E-B2ED-F639-FB59BFA3F73D}"/>
          </ac:spMkLst>
        </pc:spChg>
        <pc:spChg chg="del">
          <ac:chgData name="高山 直" userId="1a27ffab-8d67-4694-a171-cf73a5a85779" providerId="ADAL" clId="{B8CBAE45-70A3-453A-B86F-A016262DE434}" dt="2023-09-27T01:14:09.500" v="450" actId="478"/>
          <ac:spMkLst>
            <pc:docMk/>
            <pc:sldMk cId="3092162934" sldId="2147473113"/>
            <ac:spMk id="57" creationId="{A8F11CD1-C582-53AD-E99D-8485DFCF8B9D}"/>
          </ac:spMkLst>
        </pc:spChg>
        <pc:spChg chg="del">
          <ac:chgData name="高山 直" userId="1a27ffab-8d67-4694-a171-cf73a5a85779" providerId="ADAL" clId="{B8CBAE45-70A3-453A-B86F-A016262DE434}" dt="2023-09-27T01:14:09.500" v="450" actId="478"/>
          <ac:spMkLst>
            <pc:docMk/>
            <pc:sldMk cId="3092162934" sldId="2147473113"/>
            <ac:spMk id="58" creationId="{F70C6963-6923-B022-7AC8-F9D1974A0B66}"/>
          </ac:spMkLst>
        </pc:spChg>
        <pc:spChg chg="del">
          <ac:chgData name="高山 直" userId="1a27ffab-8d67-4694-a171-cf73a5a85779" providerId="ADAL" clId="{B8CBAE45-70A3-453A-B86F-A016262DE434}" dt="2023-09-27T01:14:09.500" v="450" actId="478"/>
          <ac:spMkLst>
            <pc:docMk/>
            <pc:sldMk cId="3092162934" sldId="2147473113"/>
            <ac:spMk id="59" creationId="{1241D28F-760A-9792-36B5-5041344EA88E}"/>
          </ac:spMkLst>
        </pc:spChg>
        <pc:spChg chg="del">
          <ac:chgData name="高山 直" userId="1a27ffab-8d67-4694-a171-cf73a5a85779" providerId="ADAL" clId="{B8CBAE45-70A3-453A-B86F-A016262DE434}" dt="2023-09-27T01:14:09.500" v="450" actId="478"/>
          <ac:spMkLst>
            <pc:docMk/>
            <pc:sldMk cId="3092162934" sldId="2147473113"/>
            <ac:spMk id="60" creationId="{AF4E164D-2F74-06E0-8D70-751E30D78360}"/>
          </ac:spMkLst>
        </pc:spChg>
        <pc:spChg chg="del">
          <ac:chgData name="高山 直" userId="1a27ffab-8d67-4694-a171-cf73a5a85779" providerId="ADAL" clId="{B8CBAE45-70A3-453A-B86F-A016262DE434}" dt="2023-09-27T01:14:09.500" v="450" actId="478"/>
          <ac:spMkLst>
            <pc:docMk/>
            <pc:sldMk cId="3092162934" sldId="2147473113"/>
            <ac:spMk id="61" creationId="{C18F19CA-3E8C-AE39-7376-E7A5FCFC9CE1}"/>
          </ac:spMkLst>
        </pc:spChg>
        <pc:spChg chg="del">
          <ac:chgData name="高山 直" userId="1a27ffab-8d67-4694-a171-cf73a5a85779" providerId="ADAL" clId="{B8CBAE45-70A3-453A-B86F-A016262DE434}" dt="2023-09-27T01:14:09.500" v="450" actId="478"/>
          <ac:spMkLst>
            <pc:docMk/>
            <pc:sldMk cId="3092162934" sldId="2147473113"/>
            <ac:spMk id="62" creationId="{3208B5DC-2B41-469A-79CC-93C390BE3ED6}"/>
          </ac:spMkLst>
        </pc:spChg>
        <pc:spChg chg="del">
          <ac:chgData name="高山 直" userId="1a27ffab-8d67-4694-a171-cf73a5a85779" providerId="ADAL" clId="{B8CBAE45-70A3-453A-B86F-A016262DE434}" dt="2023-09-27T01:14:09.500" v="450" actId="478"/>
          <ac:spMkLst>
            <pc:docMk/>
            <pc:sldMk cId="3092162934" sldId="2147473113"/>
            <ac:spMk id="64" creationId="{EBD18ED4-5619-5977-14E5-03FD9ADB4440}"/>
          </ac:spMkLst>
        </pc:spChg>
        <pc:spChg chg="del">
          <ac:chgData name="高山 直" userId="1a27ffab-8d67-4694-a171-cf73a5a85779" providerId="ADAL" clId="{B8CBAE45-70A3-453A-B86F-A016262DE434}" dt="2023-09-27T01:14:09.500" v="450" actId="478"/>
          <ac:spMkLst>
            <pc:docMk/>
            <pc:sldMk cId="3092162934" sldId="2147473113"/>
            <ac:spMk id="66" creationId="{FBB75744-80B2-B27A-278C-FA657B622E03}"/>
          </ac:spMkLst>
        </pc:spChg>
        <pc:spChg chg="del">
          <ac:chgData name="高山 直" userId="1a27ffab-8d67-4694-a171-cf73a5a85779" providerId="ADAL" clId="{B8CBAE45-70A3-453A-B86F-A016262DE434}" dt="2023-09-27T01:14:09.500" v="450" actId="478"/>
          <ac:spMkLst>
            <pc:docMk/>
            <pc:sldMk cId="3092162934" sldId="2147473113"/>
            <ac:spMk id="67" creationId="{0CB3DE95-0D25-993B-9DCC-5509706B5514}"/>
          </ac:spMkLst>
        </pc:spChg>
        <pc:spChg chg="del">
          <ac:chgData name="高山 直" userId="1a27ffab-8d67-4694-a171-cf73a5a85779" providerId="ADAL" clId="{B8CBAE45-70A3-453A-B86F-A016262DE434}" dt="2023-09-27T01:14:09.500" v="450" actId="478"/>
          <ac:spMkLst>
            <pc:docMk/>
            <pc:sldMk cId="3092162934" sldId="2147473113"/>
            <ac:spMk id="68" creationId="{B1059395-74F8-88F1-AE59-A5251E56D025}"/>
          </ac:spMkLst>
        </pc:spChg>
        <pc:spChg chg="del">
          <ac:chgData name="高山 直" userId="1a27ffab-8d67-4694-a171-cf73a5a85779" providerId="ADAL" clId="{B8CBAE45-70A3-453A-B86F-A016262DE434}" dt="2023-09-27T01:14:09.500" v="450" actId="478"/>
          <ac:spMkLst>
            <pc:docMk/>
            <pc:sldMk cId="3092162934" sldId="2147473113"/>
            <ac:spMk id="69" creationId="{E37F8503-3076-306A-875C-677D302A6923}"/>
          </ac:spMkLst>
        </pc:spChg>
        <pc:spChg chg="del">
          <ac:chgData name="高山 直" userId="1a27ffab-8d67-4694-a171-cf73a5a85779" providerId="ADAL" clId="{B8CBAE45-70A3-453A-B86F-A016262DE434}" dt="2023-09-27T01:14:09.500" v="450" actId="478"/>
          <ac:spMkLst>
            <pc:docMk/>
            <pc:sldMk cId="3092162934" sldId="2147473113"/>
            <ac:spMk id="70" creationId="{F94EA8CD-291E-F065-B509-4BD198188653}"/>
          </ac:spMkLst>
        </pc:spChg>
        <pc:spChg chg="del">
          <ac:chgData name="高山 直" userId="1a27ffab-8d67-4694-a171-cf73a5a85779" providerId="ADAL" clId="{B8CBAE45-70A3-453A-B86F-A016262DE434}" dt="2023-09-27T01:14:09.500" v="450" actId="478"/>
          <ac:spMkLst>
            <pc:docMk/>
            <pc:sldMk cId="3092162934" sldId="2147473113"/>
            <ac:spMk id="71" creationId="{352E31EF-A032-F9C0-0505-8B81BBA38564}"/>
          </ac:spMkLst>
        </pc:spChg>
        <pc:spChg chg="del">
          <ac:chgData name="高山 直" userId="1a27ffab-8d67-4694-a171-cf73a5a85779" providerId="ADAL" clId="{B8CBAE45-70A3-453A-B86F-A016262DE434}" dt="2023-09-27T01:14:09.500" v="450" actId="478"/>
          <ac:spMkLst>
            <pc:docMk/>
            <pc:sldMk cId="3092162934" sldId="2147473113"/>
            <ac:spMk id="72" creationId="{C49D8921-8B81-554F-0685-07F86B2F77E1}"/>
          </ac:spMkLst>
        </pc:spChg>
        <pc:spChg chg="del">
          <ac:chgData name="高山 直" userId="1a27ffab-8d67-4694-a171-cf73a5a85779" providerId="ADAL" clId="{B8CBAE45-70A3-453A-B86F-A016262DE434}" dt="2023-09-27T01:14:09.500" v="450" actId="478"/>
          <ac:spMkLst>
            <pc:docMk/>
            <pc:sldMk cId="3092162934" sldId="2147473113"/>
            <ac:spMk id="73" creationId="{7F91D8B4-C195-0D2F-E750-A0FB03D0B5D3}"/>
          </ac:spMkLst>
        </pc:spChg>
        <pc:spChg chg="del">
          <ac:chgData name="高山 直" userId="1a27ffab-8d67-4694-a171-cf73a5a85779" providerId="ADAL" clId="{B8CBAE45-70A3-453A-B86F-A016262DE434}" dt="2023-09-27T01:14:09.500" v="450" actId="478"/>
          <ac:spMkLst>
            <pc:docMk/>
            <pc:sldMk cId="3092162934" sldId="2147473113"/>
            <ac:spMk id="74" creationId="{944D1A68-A235-116C-2F3E-70FBC4015B31}"/>
          </ac:spMkLst>
        </pc:spChg>
        <pc:spChg chg="del">
          <ac:chgData name="高山 直" userId="1a27ffab-8d67-4694-a171-cf73a5a85779" providerId="ADAL" clId="{B8CBAE45-70A3-453A-B86F-A016262DE434}" dt="2023-09-27T01:14:09.500" v="450" actId="478"/>
          <ac:spMkLst>
            <pc:docMk/>
            <pc:sldMk cId="3092162934" sldId="2147473113"/>
            <ac:spMk id="75" creationId="{019DB851-3BE1-E436-6627-83868035DB8D}"/>
          </ac:spMkLst>
        </pc:spChg>
        <pc:spChg chg="del">
          <ac:chgData name="高山 直" userId="1a27ffab-8d67-4694-a171-cf73a5a85779" providerId="ADAL" clId="{B8CBAE45-70A3-453A-B86F-A016262DE434}" dt="2023-09-27T01:14:09.500" v="450" actId="478"/>
          <ac:spMkLst>
            <pc:docMk/>
            <pc:sldMk cId="3092162934" sldId="2147473113"/>
            <ac:spMk id="76" creationId="{668CC443-132A-C74E-A60F-0674572F35BE}"/>
          </ac:spMkLst>
        </pc:spChg>
        <pc:spChg chg="del">
          <ac:chgData name="高山 直" userId="1a27ffab-8d67-4694-a171-cf73a5a85779" providerId="ADAL" clId="{B8CBAE45-70A3-453A-B86F-A016262DE434}" dt="2023-09-27T01:14:09.500" v="450" actId="478"/>
          <ac:spMkLst>
            <pc:docMk/>
            <pc:sldMk cId="3092162934" sldId="2147473113"/>
            <ac:spMk id="77" creationId="{6C062DA5-C0C8-8795-B56A-7A902292E192}"/>
          </ac:spMkLst>
        </pc:spChg>
        <pc:spChg chg="del">
          <ac:chgData name="高山 直" userId="1a27ffab-8d67-4694-a171-cf73a5a85779" providerId="ADAL" clId="{B8CBAE45-70A3-453A-B86F-A016262DE434}" dt="2023-09-27T01:14:09.500" v="450" actId="478"/>
          <ac:spMkLst>
            <pc:docMk/>
            <pc:sldMk cId="3092162934" sldId="2147473113"/>
            <ac:spMk id="78" creationId="{DDB6DF5F-E1F8-25BC-54F5-7D732EFEE395}"/>
          </ac:spMkLst>
        </pc:spChg>
        <pc:spChg chg="del">
          <ac:chgData name="高山 直" userId="1a27ffab-8d67-4694-a171-cf73a5a85779" providerId="ADAL" clId="{B8CBAE45-70A3-453A-B86F-A016262DE434}" dt="2023-09-27T01:14:09.500" v="450" actId="478"/>
          <ac:spMkLst>
            <pc:docMk/>
            <pc:sldMk cId="3092162934" sldId="2147473113"/>
            <ac:spMk id="79" creationId="{60FFFFFD-EB0E-D99B-2DAF-A6F34B110DD8}"/>
          </ac:spMkLst>
        </pc:spChg>
        <pc:spChg chg="del">
          <ac:chgData name="高山 直" userId="1a27ffab-8d67-4694-a171-cf73a5a85779" providerId="ADAL" clId="{B8CBAE45-70A3-453A-B86F-A016262DE434}" dt="2023-09-27T01:14:09.500" v="450" actId="478"/>
          <ac:spMkLst>
            <pc:docMk/>
            <pc:sldMk cId="3092162934" sldId="2147473113"/>
            <ac:spMk id="80" creationId="{1C7D9E3F-E107-F35A-C57C-111F43DAF22B}"/>
          </ac:spMkLst>
        </pc:spChg>
        <pc:spChg chg="add mod">
          <ac:chgData name="高山 直" userId="1a27ffab-8d67-4694-a171-cf73a5a85779" providerId="ADAL" clId="{B8CBAE45-70A3-453A-B86F-A016262DE434}" dt="2023-09-27T01:14:32.574" v="452" actId="1076"/>
          <ac:spMkLst>
            <pc:docMk/>
            <pc:sldMk cId="3092162934" sldId="2147473113"/>
            <ac:spMk id="81" creationId="{4D729DBA-EB18-C9A8-296C-EF9B5FE0C170}"/>
          </ac:spMkLst>
        </pc:spChg>
        <pc:spChg chg="add mod">
          <ac:chgData name="高山 直" userId="1a27ffab-8d67-4694-a171-cf73a5a85779" providerId="ADAL" clId="{B8CBAE45-70A3-453A-B86F-A016262DE434}" dt="2023-09-27T01:14:32.574" v="452" actId="1076"/>
          <ac:spMkLst>
            <pc:docMk/>
            <pc:sldMk cId="3092162934" sldId="2147473113"/>
            <ac:spMk id="83" creationId="{DAA0EFFD-D89B-5CA8-F9AD-6667B6FB1AC2}"/>
          </ac:spMkLst>
        </pc:spChg>
        <pc:spChg chg="add mod">
          <ac:chgData name="高山 直" userId="1a27ffab-8d67-4694-a171-cf73a5a85779" providerId="ADAL" clId="{B8CBAE45-70A3-453A-B86F-A016262DE434}" dt="2023-09-27T01:14:32.574" v="452" actId="1076"/>
          <ac:spMkLst>
            <pc:docMk/>
            <pc:sldMk cId="3092162934" sldId="2147473113"/>
            <ac:spMk id="85" creationId="{D9FFC0B7-4622-3159-A928-DC7D82FC8A88}"/>
          </ac:spMkLst>
        </pc:spChg>
        <pc:spChg chg="add mod">
          <ac:chgData name="高山 直" userId="1a27ffab-8d67-4694-a171-cf73a5a85779" providerId="ADAL" clId="{B8CBAE45-70A3-453A-B86F-A016262DE434}" dt="2023-09-27T01:14:32.574" v="452" actId="1076"/>
          <ac:spMkLst>
            <pc:docMk/>
            <pc:sldMk cId="3092162934" sldId="2147473113"/>
            <ac:spMk id="86" creationId="{4CA0BB2C-D1D6-4C26-8BD3-A2B935B0B2DC}"/>
          </ac:spMkLst>
        </pc:spChg>
        <pc:spChg chg="add mod">
          <ac:chgData name="高山 直" userId="1a27ffab-8d67-4694-a171-cf73a5a85779" providerId="ADAL" clId="{B8CBAE45-70A3-453A-B86F-A016262DE434}" dt="2023-09-27T01:14:32.574" v="452" actId="1076"/>
          <ac:spMkLst>
            <pc:docMk/>
            <pc:sldMk cId="3092162934" sldId="2147473113"/>
            <ac:spMk id="88" creationId="{D8DCC549-B2EF-7FE9-75A5-06C1AEDE70C7}"/>
          </ac:spMkLst>
        </pc:spChg>
        <pc:spChg chg="add mod">
          <ac:chgData name="高山 直" userId="1a27ffab-8d67-4694-a171-cf73a5a85779" providerId="ADAL" clId="{B8CBAE45-70A3-453A-B86F-A016262DE434}" dt="2023-09-27T01:14:32.574" v="452" actId="1076"/>
          <ac:spMkLst>
            <pc:docMk/>
            <pc:sldMk cId="3092162934" sldId="2147473113"/>
            <ac:spMk id="89" creationId="{96A5AC4A-1682-3F7B-FC14-D7412A7CE425}"/>
          </ac:spMkLst>
        </pc:spChg>
        <pc:spChg chg="add mod">
          <ac:chgData name="高山 直" userId="1a27ffab-8d67-4694-a171-cf73a5a85779" providerId="ADAL" clId="{B8CBAE45-70A3-453A-B86F-A016262DE434}" dt="2023-09-27T01:14:32.574" v="452" actId="1076"/>
          <ac:spMkLst>
            <pc:docMk/>
            <pc:sldMk cId="3092162934" sldId="2147473113"/>
            <ac:spMk id="90" creationId="{65F425E7-21D7-9B7E-96CB-22D2D308289F}"/>
          </ac:spMkLst>
        </pc:spChg>
        <pc:spChg chg="add mod">
          <ac:chgData name="高山 直" userId="1a27ffab-8d67-4694-a171-cf73a5a85779" providerId="ADAL" clId="{B8CBAE45-70A3-453A-B86F-A016262DE434}" dt="2023-09-27T01:14:32.574" v="452" actId="1076"/>
          <ac:spMkLst>
            <pc:docMk/>
            <pc:sldMk cId="3092162934" sldId="2147473113"/>
            <ac:spMk id="91" creationId="{FB184B41-E06A-1F34-D2A5-BDFBA764B776}"/>
          </ac:spMkLst>
        </pc:spChg>
        <pc:spChg chg="add mod">
          <ac:chgData name="高山 直" userId="1a27ffab-8d67-4694-a171-cf73a5a85779" providerId="ADAL" clId="{B8CBAE45-70A3-453A-B86F-A016262DE434}" dt="2023-09-27T01:14:32.574" v="452" actId="1076"/>
          <ac:spMkLst>
            <pc:docMk/>
            <pc:sldMk cId="3092162934" sldId="2147473113"/>
            <ac:spMk id="93" creationId="{37704A2F-B85E-7421-1479-7CD378ECA542}"/>
          </ac:spMkLst>
        </pc:spChg>
        <pc:spChg chg="add mod">
          <ac:chgData name="高山 直" userId="1a27ffab-8d67-4694-a171-cf73a5a85779" providerId="ADAL" clId="{B8CBAE45-70A3-453A-B86F-A016262DE434}" dt="2023-09-27T01:14:32.574" v="452" actId="1076"/>
          <ac:spMkLst>
            <pc:docMk/>
            <pc:sldMk cId="3092162934" sldId="2147473113"/>
            <ac:spMk id="94" creationId="{0FC98B20-4317-B9F9-ABF0-8234F3260CD5}"/>
          </ac:spMkLst>
        </pc:spChg>
        <pc:spChg chg="add mod">
          <ac:chgData name="高山 直" userId="1a27ffab-8d67-4694-a171-cf73a5a85779" providerId="ADAL" clId="{B8CBAE45-70A3-453A-B86F-A016262DE434}" dt="2023-09-27T01:14:32.574" v="452" actId="1076"/>
          <ac:spMkLst>
            <pc:docMk/>
            <pc:sldMk cId="3092162934" sldId="2147473113"/>
            <ac:spMk id="95" creationId="{6A3D6B5A-EAE2-371D-C94E-69C8C96EBF58}"/>
          </ac:spMkLst>
        </pc:spChg>
        <pc:spChg chg="add mod">
          <ac:chgData name="高山 直" userId="1a27ffab-8d67-4694-a171-cf73a5a85779" providerId="ADAL" clId="{B8CBAE45-70A3-453A-B86F-A016262DE434}" dt="2023-09-27T01:14:32.574" v="452" actId="1076"/>
          <ac:spMkLst>
            <pc:docMk/>
            <pc:sldMk cId="3092162934" sldId="2147473113"/>
            <ac:spMk id="96" creationId="{4097DBEE-7B35-4A84-120A-8B9FA066EC35}"/>
          </ac:spMkLst>
        </pc:spChg>
        <pc:spChg chg="add mod">
          <ac:chgData name="高山 直" userId="1a27ffab-8d67-4694-a171-cf73a5a85779" providerId="ADAL" clId="{B8CBAE45-70A3-453A-B86F-A016262DE434}" dt="2023-09-27T01:14:32.574" v="452" actId="1076"/>
          <ac:spMkLst>
            <pc:docMk/>
            <pc:sldMk cId="3092162934" sldId="2147473113"/>
            <ac:spMk id="97" creationId="{9C214CF6-ED33-3515-5FD9-42333D22F08F}"/>
          </ac:spMkLst>
        </pc:spChg>
        <pc:spChg chg="add mod">
          <ac:chgData name="高山 直" userId="1a27ffab-8d67-4694-a171-cf73a5a85779" providerId="ADAL" clId="{B8CBAE45-70A3-453A-B86F-A016262DE434}" dt="2023-09-27T01:14:32.574" v="452" actId="1076"/>
          <ac:spMkLst>
            <pc:docMk/>
            <pc:sldMk cId="3092162934" sldId="2147473113"/>
            <ac:spMk id="99" creationId="{6A9EED64-810D-DD19-229D-6CF9FB7F83DF}"/>
          </ac:spMkLst>
        </pc:spChg>
        <pc:spChg chg="add mod">
          <ac:chgData name="高山 直" userId="1a27ffab-8d67-4694-a171-cf73a5a85779" providerId="ADAL" clId="{B8CBAE45-70A3-453A-B86F-A016262DE434}" dt="2023-09-27T01:14:32.574" v="452" actId="1076"/>
          <ac:spMkLst>
            <pc:docMk/>
            <pc:sldMk cId="3092162934" sldId="2147473113"/>
            <ac:spMk id="100" creationId="{BF65B0E6-00B2-E389-C5FA-132C1123B0EB}"/>
          </ac:spMkLst>
        </pc:spChg>
        <pc:spChg chg="add mod">
          <ac:chgData name="高山 直" userId="1a27ffab-8d67-4694-a171-cf73a5a85779" providerId="ADAL" clId="{B8CBAE45-70A3-453A-B86F-A016262DE434}" dt="2023-09-27T01:14:32.574" v="452" actId="1076"/>
          <ac:spMkLst>
            <pc:docMk/>
            <pc:sldMk cId="3092162934" sldId="2147473113"/>
            <ac:spMk id="101" creationId="{6ED3A2AC-900D-09E4-E5C3-31F6B04C83C8}"/>
          </ac:spMkLst>
        </pc:spChg>
        <pc:spChg chg="add mod">
          <ac:chgData name="高山 直" userId="1a27ffab-8d67-4694-a171-cf73a5a85779" providerId="ADAL" clId="{B8CBAE45-70A3-453A-B86F-A016262DE434}" dt="2023-09-27T01:14:32.574" v="452" actId="1076"/>
          <ac:spMkLst>
            <pc:docMk/>
            <pc:sldMk cId="3092162934" sldId="2147473113"/>
            <ac:spMk id="103" creationId="{56145781-65BF-AE32-6BAB-D4B47608113C}"/>
          </ac:spMkLst>
        </pc:spChg>
        <pc:spChg chg="add mod">
          <ac:chgData name="高山 直" userId="1a27ffab-8d67-4694-a171-cf73a5a85779" providerId="ADAL" clId="{B8CBAE45-70A3-453A-B86F-A016262DE434}" dt="2023-09-27T01:14:32.574" v="452" actId="1076"/>
          <ac:spMkLst>
            <pc:docMk/>
            <pc:sldMk cId="3092162934" sldId="2147473113"/>
            <ac:spMk id="105" creationId="{87FF3985-DAE8-09FE-7ED2-2A9FB0AF30F7}"/>
          </ac:spMkLst>
        </pc:spChg>
        <pc:spChg chg="add mod">
          <ac:chgData name="高山 直" userId="1a27ffab-8d67-4694-a171-cf73a5a85779" providerId="ADAL" clId="{B8CBAE45-70A3-453A-B86F-A016262DE434}" dt="2023-09-27T01:14:32.574" v="452" actId="1076"/>
          <ac:spMkLst>
            <pc:docMk/>
            <pc:sldMk cId="3092162934" sldId="2147473113"/>
            <ac:spMk id="106" creationId="{7A70518D-D579-602E-12BA-4D8FC3DABB70}"/>
          </ac:spMkLst>
        </pc:spChg>
        <pc:spChg chg="add mod">
          <ac:chgData name="高山 直" userId="1a27ffab-8d67-4694-a171-cf73a5a85779" providerId="ADAL" clId="{B8CBAE45-70A3-453A-B86F-A016262DE434}" dt="2023-09-27T01:14:32.574" v="452" actId="1076"/>
          <ac:spMkLst>
            <pc:docMk/>
            <pc:sldMk cId="3092162934" sldId="2147473113"/>
            <ac:spMk id="107" creationId="{26AD8E3B-07F6-EBA1-1476-9AE4D258B6FC}"/>
          </ac:spMkLst>
        </pc:spChg>
        <pc:spChg chg="add mod">
          <ac:chgData name="高山 直" userId="1a27ffab-8d67-4694-a171-cf73a5a85779" providerId="ADAL" clId="{B8CBAE45-70A3-453A-B86F-A016262DE434}" dt="2023-09-27T01:14:32.574" v="452" actId="1076"/>
          <ac:spMkLst>
            <pc:docMk/>
            <pc:sldMk cId="3092162934" sldId="2147473113"/>
            <ac:spMk id="108" creationId="{2A687F1C-9FE3-56B3-3EE5-88108E2F1EA2}"/>
          </ac:spMkLst>
        </pc:spChg>
        <pc:spChg chg="add mod">
          <ac:chgData name="高山 直" userId="1a27ffab-8d67-4694-a171-cf73a5a85779" providerId="ADAL" clId="{B8CBAE45-70A3-453A-B86F-A016262DE434}" dt="2023-09-27T01:14:32.574" v="452" actId="1076"/>
          <ac:spMkLst>
            <pc:docMk/>
            <pc:sldMk cId="3092162934" sldId="2147473113"/>
            <ac:spMk id="109" creationId="{21FE88F1-9654-BDAA-0B20-33ED653AEA72}"/>
          </ac:spMkLst>
        </pc:spChg>
        <pc:spChg chg="add mod">
          <ac:chgData name="高山 直" userId="1a27ffab-8d67-4694-a171-cf73a5a85779" providerId="ADAL" clId="{B8CBAE45-70A3-453A-B86F-A016262DE434}" dt="2023-09-27T01:14:32.574" v="452" actId="1076"/>
          <ac:spMkLst>
            <pc:docMk/>
            <pc:sldMk cId="3092162934" sldId="2147473113"/>
            <ac:spMk id="111" creationId="{1DDC6639-7A85-4AF9-F0BC-69198F4FB9A2}"/>
          </ac:spMkLst>
        </pc:spChg>
        <pc:spChg chg="add mod">
          <ac:chgData name="高山 直" userId="1a27ffab-8d67-4694-a171-cf73a5a85779" providerId="ADAL" clId="{B8CBAE45-70A3-453A-B86F-A016262DE434}" dt="2023-09-27T01:14:32.574" v="452" actId="1076"/>
          <ac:spMkLst>
            <pc:docMk/>
            <pc:sldMk cId="3092162934" sldId="2147473113"/>
            <ac:spMk id="113" creationId="{8314B6A8-0FE9-2FA6-CF8E-9ED3406A5F15}"/>
          </ac:spMkLst>
        </pc:spChg>
        <pc:spChg chg="add mod">
          <ac:chgData name="高山 直" userId="1a27ffab-8d67-4694-a171-cf73a5a85779" providerId="ADAL" clId="{B8CBAE45-70A3-453A-B86F-A016262DE434}" dt="2023-09-27T01:14:32.574" v="452" actId="1076"/>
          <ac:spMkLst>
            <pc:docMk/>
            <pc:sldMk cId="3092162934" sldId="2147473113"/>
            <ac:spMk id="114" creationId="{4D8E0A9A-0FAA-50CA-3006-FD171C9E8D21}"/>
          </ac:spMkLst>
        </pc:spChg>
        <pc:spChg chg="add mod">
          <ac:chgData name="高山 直" userId="1a27ffab-8d67-4694-a171-cf73a5a85779" providerId="ADAL" clId="{B8CBAE45-70A3-453A-B86F-A016262DE434}" dt="2023-09-27T01:14:32.574" v="452" actId="1076"/>
          <ac:spMkLst>
            <pc:docMk/>
            <pc:sldMk cId="3092162934" sldId="2147473113"/>
            <ac:spMk id="115" creationId="{0265D646-7EFE-AC84-8F05-B4A063D25ABE}"/>
          </ac:spMkLst>
        </pc:spChg>
        <pc:spChg chg="add mod">
          <ac:chgData name="高山 直" userId="1a27ffab-8d67-4694-a171-cf73a5a85779" providerId="ADAL" clId="{B8CBAE45-70A3-453A-B86F-A016262DE434}" dt="2023-09-27T01:14:32.574" v="452" actId="1076"/>
          <ac:spMkLst>
            <pc:docMk/>
            <pc:sldMk cId="3092162934" sldId="2147473113"/>
            <ac:spMk id="116" creationId="{50663160-9A04-56B4-E41A-AA201D08E734}"/>
          </ac:spMkLst>
        </pc:spChg>
        <pc:spChg chg="add mod">
          <ac:chgData name="高山 直" userId="1a27ffab-8d67-4694-a171-cf73a5a85779" providerId="ADAL" clId="{B8CBAE45-70A3-453A-B86F-A016262DE434}" dt="2023-09-27T01:14:32.574" v="452" actId="1076"/>
          <ac:spMkLst>
            <pc:docMk/>
            <pc:sldMk cId="3092162934" sldId="2147473113"/>
            <ac:spMk id="117" creationId="{E8D5A699-0443-4BD5-0837-8E5235FCC35E}"/>
          </ac:spMkLst>
        </pc:spChg>
        <pc:spChg chg="add mod">
          <ac:chgData name="高山 直" userId="1a27ffab-8d67-4694-a171-cf73a5a85779" providerId="ADAL" clId="{B8CBAE45-70A3-453A-B86F-A016262DE434}" dt="2023-09-27T01:14:32.574" v="452" actId="1076"/>
          <ac:spMkLst>
            <pc:docMk/>
            <pc:sldMk cId="3092162934" sldId="2147473113"/>
            <ac:spMk id="118" creationId="{B285EC0B-952B-0873-3FB4-8B49AEE6369C}"/>
          </ac:spMkLst>
        </pc:spChg>
        <pc:spChg chg="add mod">
          <ac:chgData name="高山 直" userId="1a27ffab-8d67-4694-a171-cf73a5a85779" providerId="ADAL" clId="{B8CBAE45-70A3-453A-B86F-A016262DE434}" dt="2023-09-27T01:14:32.574" v="452" actId="1076"/>
          <ac:spMkLst>
            <pc:docMk/>
            <pc:sldMk cId="3092162934" sldId="2147473113"/>
            <ac:spMk id="120" creationId="{00DCD082-E5DE-A708-07CC-C4B8443A25C9}"/>
          </ac:spMkLst>
        </pc:spChg>
        <pc:spChg chg="add mod">
          <ac:chgData name="高山 直" userId="1a27ffab-8d67-4694-a171-cf73a5a85779" providerId="ADAL" clId="{B8CBAE45-70A3-453A-B86F-A016262DE434}" dt="2023-09-27T01:14:32.574" v="452" actId="1076"/>
          <ac:spMkLst>
            <pc:docMk/>
            <pc:sldMk cId="3092162934" sldId="2147473113"/>
            <ac:spMk id="122" creationId="{F68A8B1F-E26B-E000-14EF-563E3408E297}"/>
          </ac:spMkLst>
        </pc:spChg>
        <pc:spChg chg="add mod">
          <ac:chgData name="高山 直" userId="1a27ffab-8d67-4694-a171-cf73a5a85779" providerId="ADAL" clId="{B8CBAE45-70A3-453A-B86F-A016262DE434}" dt="2023-09-27T01:14:32.574" v="452" actId="1076"/>
          <ac:spMkLst>
            <pc:docMk/>
            <pc:sldMk cId="3092162934" sldId="2147473113"/>
            <ac:spMk id="123" creationId="{C096C8BA-8623-37CF-3DBA-07761C1401BC}"/>
          </ac:spMkLst>
        </pc:spChg>
        <pc:spChg chg="add mod">
          <ac:chgData name="高山 直" userId="1a27ffab-8d67-4694-a171-cf73a5a85779" providerId="ADAL" clId="{B8CBAE45-70A3-453A-B86F-A016262DE434}" dt="2023-09-27T01:14:32.574" v="452" actId="1076"/>
          <ac:spMkLst>
            <pc:docMk/>
            <pc:sldMk cId="3092162934" sldId="2147473113"/>
            <ac:spMk id="124" creationId="{507883BD-9BC9-9265-8960-EAD7152850CB}"/>
          </ac:spMkLst>
        </pc:spChg>
        <pc:spChg chg="add mod">
          <ac:chgData name="高山 直" userId="1a27ffab-8d67-4694-a171-cf73a5a85779" providerId="ADAL" clId="{B8CBAE45-70A3-453A-B86F-A016262DE434}" dt="2023-09-27T01:14:32.574" v="452" actId="1076"/>
          <ac:spMkLst>
            <pc:docMk/>
            <pc:sldMk cId="3092162934" sldId="2147473113"/>
            <ac:spMk id="125" creationId="{5D09CADF-0530-D230-04D8-4AA566CC8610}"/>
          </ac:spMkLst>
        </pc:spChg>
        <pc:spChg chg="add mod">
          <ac:chgData name="高山 直" userId="1a27ffab-8d67-4694-a171-cf73a5a85779" providerId="ADAL" clId="{B8CBAE45-70A3-453A-B86F-A016262DE434}" dt="2023-09-27T01:14:32.574" v="452" actId="1076"/>
          <ac:spMkLst>
            <pc:docMk/>
            <pc:sldMk cId="3092162934" sldId="2147473113"/>
            <ac:spMk id="126" creationId="{A22CC8C7-7F3B-8EFC-8258-ACC18155B5A5}"/>
          </ac:spMkLst>
        </pc:spChg>
        <pc:spChg chg="add mod">
          <ac:chgData name="高山 直" userId="1a27ffab-8d67-4694-a171-cf73a5a85779" providerId="ADAL" clId="{B8CBAE45-70A3-453A-B86F-A016262DE434}" dt="2023-09-27T01:14:32.574" v="452" actId="1076"/>
          <ac:spMkLst>
            <pc:docMk/>
            <pc:sldMk cId="3092162934" sldId="2147473113"/>
            <ac:spMk id="127" creationId="{967D7755-8EBB-F469-BF32-2A3075E72945}"/>
          </ac:spMkLst>
        </pc:spChg>
        <pc:spChg chg="add mod">
          <ac:chgData name="高山 直" userId="1a27ffab-8d67-4694-a171-cf73a5a85779" providerId="ADAL" clId="{B8CBAE45-70A3-453A-B86F-A016262DE434}" dt="2023-09-27T01:14:32.574" v="452" actId="1076"/>
          <ac:spMkLst>
            <pc:docMk/>
            <pc:sldMk cId="3092162934" sldId="2147473113"/>
            <ac:spMk id="128" creationId="{18AC7899-5574-D0EE-FDB8-51BD2CE50179}"/>
          </ac:spMkLst>
        </pc:spChg>
        <pc:spChg chg="add mod">
          <ac:chgData name="高山 直" userId="1a27ffab-8d67-4694-a171-cf73a5a85779" providerId="ADAL" clId="{B8CBAE45-70A3-453A-B86F-A016262DE434}" dt="2023-09-27T01:14:32.574" v="452" actId="1076"/>
          <ac:spMkLst>
            <pc:docMk/>
            <pc:sldMk cId="3092162934" sldId="2147473113"/>
            <ac:spMk id="129" creationId="{BE2E5EC6-2FA9-123D-A793-8A1E0490A138}"/>
          </ac:spMkLst>
        </pc:spChg>
        <pc:spChg chg="add mod">
          <ac:chgData name="高山 直" userId="1a27ffab-8d67-4694-a171-cf73a5a85779" providerId="ADAL" clId="{B8CBAE45-70A3-453A-B86F-A016262DE434}" dt="2023-09-27T01:14:32.574" v="452" actId="1076"/>
          <ac:spMkLst>
            <pc:docMk/>
            <pc:sldMk cId="3092162934" sldId="2147473113"/>
            <ac:spMk id="130" creationId="{4C717A01-F6E8-0D77-DCE8-2028CE67BB75}"/>
          </ac:spMkLst>
        </pc:spChg>
        <pc:spChg chg="add mod">
          <ac:chgData name="高山 直" userId="1a27ffab-8d67-4694-a171-cf73a5a85779" providerId="ADAL" clId="{B8CBAE45-70A3-453A-B86F-A016262DE434}" dt="2023-09-27T01:14:32.574" v="452" actId="1076"/>
          <ac:spMkLst>
            <pc:docMk/>
            <pc:sldMk cId="3092162934" sldId="2147473113"/>
            <ac:spMk id="131" creationId="{85E2857F-4771-3718-2BD1-5E19B201A824}"/>
          </ac:spMkLst>
        </pc:spChg>
        <pc:spChg chg="add mod">
          <ac:chgData name="高山 直" userId="1a27ffab-8d67-4694-a171-cf73a5a85779" providerId="ADAL" clId="{B8CBAE45-70A3-453A-B86F-A016262DE434}" dt="2023-09-27T01:14:32.574" v="452" actId="1076"/>
          <ac:spMkLst>
            <pc:docMk/>
            <pc:sldMk cId="3092162934" sldId="2147473113"/>
            <ac:spMk id="132" creationId="{EAEE682A-1FF6-F93C-8042-CE0FE4BEA80F}"/>
          </ac:spMkLst>
        </pc:spChg>
        <pc:spChg chg="add mod">
          <ac:chgData name="高山 直" userId="1a27ffab-8d67-4694-a171-cf73a5a85779" providerId="ADAL" clId="{B8CBAE45-70A3-453A-B86F-A016262DE434}" dt="2023-09-27T01:14:32.574" v="452" actId="1076"/>
          <ac:spMkLst>
            <pc:docMk/>
            <pc:sldMk cId="3092162934" sldId="2147473113"/>
            <ac:spMk id="134" creationId="{0CA888DE-B832-0EF8-951B-55FCC1B74399}"/>
          </ac:spMkLst>
        </pc:spChg>
        <pc:spChg chg="add mod">
          <ac:chgData name="高山 直" userId="1a27ffab-8d67-4694-a171-cf73a5a85779" providerId="ADAL" clId="{B8CBAE45-70A3-453A-B86F-A016262DE434}" dt="2023-09-27T01:14:32.574" v="452" actId="1076"/>
          <ac:spMkLst>
            <pc:docMk/>
            <pc:sldMk cId="3092162934" sldId="2147473113"/>
            <ac:spMk id="136" creationId="{2DD23736-8EA2-DD65-E159-74FC68DE84EC}"/>
          </ac:spMkLst>
        </pc:spChg>
        <pc:spChg chg="add mod">
          <ac:chgData name="高山 直" userId="1a27ffab-8d67-4694-a171-cf73a5a85779" providerId="ADAL" clId="{B8CBAE45-70A3-453A-B86F-A016262DE434}" dt="2023-09-27T01:14:32.574" v="452" actId="1076"/>
          <ac:spMkLst>
            <pc:docMk/>
            <pc:sldMk cId="3092162934" sldId="2147473113"/>
            <ac:spMk id="137" creationId="{700BEA1F-1BA9-98CF-5D88-58FEBA6E5E81}"/>
          </ac:spMkLst>
        </pc:spChg>
        <pc:spChg chg="add mod">
          <ac:chgData name="高山 直" userId="1a27ffab-8d67-4694-a171-cf73a5a85779" providerId="ADAL" clId="{B8CBAE45-70A3-453A-B86F-A016262DE434}" dt="2023-09-27T01:14:32.574" v="452" actId="1076"/>
          <ac:spMkLst>
            <pc:docMk/>
            <pc:sldMk cId="3092162934" sldId="2147473113"/>
            <ac:spMk id="138" creationId="{144CCFB1-2531-09CD-9763-547992BDF54D}"/>
          </ac:spMkLst>
        </pc:spChg>
        <pc:spChg chg="add mod">
          <ac:chgData name="高山 直" userId="1a27ffab-8d67-4694-a171-cf73a5a85779" providerId="ADAL" clId="{B8CBAE45-70A3-453A-B86F-A016262DE434}" dt="2023-09-27T01:14:32.574" v="452" actId="1076"/>
          <ac:spMkLst>
            <pc:docMk/>
            <pc:sldMk cId="3092162934" sldId="2147473113"/>
            <ac:spMk id="139" creationId="{6FC1CC9F-5401-0600-DF47-8075459C3CFA}"/>
          </ac:spMkLst>
        </pc:spChg>
        <pc:spChg chg="add mod">
          <ac:chgData name="高山 直" userId="1a27ffab-8d67-4694-a171-cf73a5a85779" providerId="ADAL" clId="{B8CBAE45-70A3-453A-B86F-A016262DE434}" dt="2023-09-27T01:14:32.574" v="452" actId="1076"/>
          <ac:spMkLst>
            <pc:docMk/>
            <pc:sldMk cId="3092162934" sldId="2147473113"/>
            <ac:spMk id="140" creationId="{76EA7B29-C58C-BE3F-8216-DE824334F7B1}"/>
          </ac:spMkLst>
        </pc:spChg>
        <pc:spChg chg="add mod">
          <ac:chgData name="高山 直" userId="1a27ffab-8d67-4694-a171-cf73a5a85779" providerId="ADAL" clId="{B8CBAE45-70A3-453A-B86F-A016262DE434}" dt="2023-09-27T01:14:32.574" v="452" actId="1076"/>
          <ac:spMkLst>
            <pc:docMk/>
            <pc:sldMk cId="3092162934" sldId="2147473113"/>
            <ac:spMk id="141" creationId="{9EB6AAD4-077C-E69A-8E18-56AF5922719D}"/>
          </ac:spMkLst>
        </pc:spChg>
        <pc:spChg chg="add mod">
          <ac:chgData name="高山 直" userId="1a27ffab-8d67-4694-a171-cf73a5a85779" providerId="ADAL" clId="{B8CBAE45-70A3-453A-B86F-A016262DE434}" dt="2023-09-27T01:14:32.574" v="452" actId="1076"/>
          <ac:spMkLst>
            <pc:docMk/>
            <pc:sldMk cId="3092162934" sldId="2147473113"/>
            <ac:spMk id="142" creationId="{DDC23FDF-0EE6-8A70-4056-55310642114C}"/>
          </ac:spMkLst>
        </pc:spChg>
        <pc:spChg chg="add mod">
          <ac:chgData name="高山 直" userId="1a27ffab-8d67-4694-a171-cf73a5a85779" providerId="ADAL" clId="{B8CBAE45-70A3-453A-B86F-A016262DE434}" dt="2023-09-27T01:14:32.574" v="452" actId="1076"/>
          <ac:spMkLst>
            <pc:docMk/>
            <pc:sldMk cId="3092162934" sldId="2147473113"/>
            <ac:spMk id="143" creationId="{714AAF89-2984-A35F-7618-8B2C873C6B95}"/>
          </ac:spMkLst>
        </pc:spChg>
        <pc:spChg chg="add mod">
          <ac:chgData name="高山 直" userId="1a27ffab-8d67-4694-a171-cf73a5a85779" providerId="ADAL" clId="{B8CBAE45-70A3-453A-B86F-A016262DE434}" dt="2023-09-27T01:14:32.574" v="452" actId="1076"/>
          <ac:spMkLst>
            <pc:docMk/>
            <pc:sldMk cId="3092162934" sldId="2147473113"/>
            <ac:spMk id="144" creationId="{6D92DA83-0205-1CB6-407D-FCD912A7B421}"/>
          </ac:spMkLst>
        </pc:spChg>
        <pc:spChg chg="add mod">
          <ac:chgData name="高山 直" userId="1a27ffab-8d67-4694-a171-cf73a5a85779" providerId="ADAL" clId="{B8CBAE45-70A3-453A-B86F-A016262DE434}" dt="2023-09-27T01:14:32.574" v="452" actId="1076"/>
          <ac:spMkLst>
            <pc:docMk/>
            <pc:sldMk cId="3092162934" sldId="2147473113"/>
            <ac:spMk id="145" creationId="{6A0F35ED-FDB5-7393-ED3E-8AC109206275}"/>
          </ac:spMkLst>
        </pc:spChg>
        <pc:spChg chg="add mod">
          <ac:chgData name="高山 直" userId="1a27ffab-8d67-4694-a171-cf73a5a85779" providerId="ADAL" clId="{B8CBAE45-70A3-453A-B86F-A016262DE434}" dt="2023-09-27T01:14:32.574" v="452" actId="1076"/>
          <ac:spMkLst>
            <pc:docMk/>
            <pc:sldMk cId="3092162934" sldId="2147473113"/>
            <ac:spMk id="146" creationId="{1DFA0796-F019-546C-2595-711611D631F1}"/>
          </ac:spMkLst>
        </pc:spChg>
        <pc:spChg chg="add mod">
          <ac:chgData name="高山 直" userId="1a27ffab-8d67-4694-a171-cf73a5a85779" providerId="ADAL" clId="{B8CBAE45-70A3-453A-B86F-A016262DE434}" dt="2023-09-27T01:14:32.574" v="452" actId="1076"/>
          <ac:spMkLst>
            <pc:docMk/>
            <pc:sldMk cId="3092162934" sldId="2147473113"/>
            <ac:spMk id="147" creationId="{0DC231A8-0E1E-21FD-617B-374CF3CA7B57}"/>
          </ac:spMkLst>
        </pc:spChg>
        <pc:spChg chg="add mod">
          <ac:chgData name="高山 直" userId="1a27ffab-8d67-4694-a171-cf73a5a85779" providerId="ADAL" clId="{B8CBAE45-70A3-453A-B86F-A016262DE434}" dt="2023-09-27T01:14:32.574" v="452" actId="1076"/>
          <ac:spMkLst>
            <pc:docMk/>
            <pc:sldMk cId="3092162934" sldId="2147473113"/>
            <ac:spMk id="148" creationId="{55701FCF-DA58-BC59-D36C-5BE17C91E110}"/>
          </ac:spMkLst>
        </pc:spChg>
        <pc:spChg chg="add mod">
          <ac:chgData name="高山 直" userId="1a27ffab-8d67-4694-a171-cf73a5a85779" providerId="ADAL" clId="{B8CBAE45-70A3-453A-B86F-A016262DE434}" dt="2023-09-27T01:14:32.574" v="452" actId="1076"/>
          <ac:spMkLst>
            <pc:docMk/>
            <pc:sldMk cId="3092162934" sldId="2147473113"/>
            <ac:spMk id="149" creationId="{1F02CD54-BB33-FFC7-817E-0F8147367350}"/>
          </ac:spMkLst>
        </pc:spChg>
        <pc:spChg chg="add mod">
          <ac:chgData name="高山 直" userId="1a27ffab-8d67-4694-a171-cf73a5a85779" providerId="ADAL" clId="{B8CBAE45-70A3-453A-B86F-A016262DE434}" dt="2023-09-27T01:14:32.574" v="452" actId="1076"/>
          <ac:spMkLst>
            <pc:docMk/>
            <pc:sldMk cId="3092162934" sldId="2147473113"/>
            <ac:spMk id="150" creationId="{67770571-0776-7441-490D-EFA5C4DC8312}"/>
          </ac:spMkLst>
        </pc:spChg>
        <pc:spChg chg="add mod">
          <ac:chgData name="高山 直" userId="1a27ffab-8d67-4694-a171-cf73a5a85779" providerId="ADAL" clId="{B8CBAE45-70A3-453A-B86F-A016262DE434}" dt="2023-09-27T01:14:32.574" v="452" actId="1076"/>
          <ac:spMkLst>
            <pc:docMk/>
            <pc:sldMk cId="3092162934" sldId="2147473113"/>
            <ac:spMk id="151" creationId="{761BBB33-05CC-0982-7728-FCDC29268BAA}"/>
          </ac:spMkLst>
        </pc:spChg>
        <pc:graphicFrameChg chg="add mod">
          <ac:chgData name="高山 直" userId="1a27ffab-8d67-4694-a171-cf73a5a85779" providerId="ADAL" clId="{B8CBAE45-70A3-453A-B86F-A016262DE434}" dt="2023-09-27T01:14:32.574" v="452" actId="1076"/>
          <ac:graphicFrameMkLst>
            <pc:docMk/>
            <pc:sldMk cId="3092162934" sldId="2147473113"/>
            <ac:graphicFrameMk id="3" creationId="{EC7541E7-81C3-A6D1-ABE7-6C60DFD0AF52}"/>
          </ac:graphicFrameMkLst>
        </pc:graphicFrameChg>
        <pc:graphicFrameChg chg="del">
          <ac:chgData name="高山 直" userId="1a27ffab-8d67-4694-a171-cf73a5a85779" providerId="ADAL" clId="{B8CBAE45-70A3-453A-B86F-A016262DE434}" dt="2023-09-27T01:14:09.500" v="450" actId="478"/>
          <ac:graphicFrameMkLst>
            <pc:docMk/>
            <pc:sldMk cId="3092162934" sldId="2147473113"/>
            <ac:graphicFrameMk id="5" creationId="{354A60FA-5408-467A-6FC1-14A1C7E04C8D}"/>
          </ac:graphicFrameMkLst>
        </pc:graphicFrameChg>
        <pc:cxnChg chg="del">
          <ac:chgData name="高山 直" userId="1a27ffab-8d67-4694-a171-cf73a5a85779" providerId="ADAL" clId="{B8CBAE45-70A3-453A-B86F-A016262DE434}" dt="2023-09-27T01:14:09.500" v="450" actId="478"/>
          <ac:cxnSpMkLst>
            <pc:docMk/>
            <pc:sldMk cId="3092162934" sldId="2147473113"/>
            <ac:cxnSpMk id="10" creationId="{EA89B2DC-7FF0-9607-0A69-4AD86242A5C6}"/>
          </ac:cxnSpMkLst>
        </pc:cxnChg>
        <pc:cxnChg chg="del">
          <ac:chgData name="高山 直" userId="1a27ffab-8d67-4694-a171-cf73a5a85779" providerId="ADAL" clId="{B8CBAE45-70A3-453A-B86F-A016262DE434}" dt="2023-09-27T01:14:09.500" v="450" actId="478"/>
          <ac:cxnSpMkLst>
            <pc:docMk/>
            <pc:sldMk cId="3092162934" sldId="2147473113"/>
            <ac:cxnSpMk id="12" creationId="{31F067B8-1E82-74C2-3558-35D80A5B6B67}"/>
          </ac:cxnSpMkLst>
        </pc:cxnChg>
        <pc:cxnChg chg="del">
          <ac:chgData name="高山 直" userId="1a27ffab-8d67-4694-a171-cf73a5a85779" providerId="ADAL" clId="{B8CBAE45-70A3-453A-B86F-A016262DE434}" dt="2023-09-27T01:14:09.500" v="450" actId="478"/>
          <ac:cxnSpMkLst>
            <pc:docMk/>
            <pc:sldMk cId="3092162934" sldId="2147473113"/>
            <ac:cxnSpMk id="15" creationId="{78DDD12D-0D10-D152-904A-B7D35CF416DF}"/>
          </ac:cxnSpMkLst>
        </pc:cxnChg>
        <pc:cxnChg chg="del">
          <ac:chgData name="高山 直" userId="1a27ffab-8d67-4694-a171-cf73a5a85779" providerId="ADAL" clId="{B8CBAE45-70A3-453A-B86F-A016262DE434}" dt="2023-09-27T01:14:09.500" v="450" actId="478"/>
          <ac:cxnSpMkLst>
            <pc:docMk/>
            <pc:sldMk cId="3092162934" sldId="2147473113"/>
            <ac:cxnSpMk id="20" creationId="{6C71565D-30D9-DB4A-B34F-74459A2F63A8}"/>
          </ac:cxnSpMkLst>
        </pc:cxnChg>
        <pc:cxnChg chg="del">
          <ac:chgData name="高山 直" userId="1a27ffab-8d67-4694-a171-cf73a5a85779" providerId="ADAL" clId="{B8CBAE45-70A3-453A-B86F-A016262DE434}" dt="2023-09-27T01:14:09.500" v="450" actId="478"/>
          <ac:cxnSpMkLst>
            <pc:docMk/>
            <pc:sldMk cId="3092162934" sldId="2147473113"/>
            <ac:cxnSpMk id="28" creationId="{782F8653-AEF6-84AB-6F73-BC430E2366A0}"/>
          </ac:cxnSpMkLst>
        </pc:cxnChg>
        <pc:cxnChg chg="del">
          <ac:chgData name="高山 直" userId="1a27ffab-8d67-4694-a171-cf73a5a85779" providerId="ADAL" clId="{B8CBAE45-70A3-453A-B86F-A016262DE434}" dt="2023-09-27T01:14:09.500" v="450" actId="478"/>
          <ac:cxnSpMkLst>
            <pc:docMk/>
            <pc:sldMk cId="3092162934" sldId="2147473113"/>
            <ac:cxnSpMk id="32" creationId="{51DF1ACA-5671-4F33-9E7C-DC90D61A95F2}"/>
          </ac:cxnSpMkLst>
        </pc:cxnChg>
        <pc:cxnChg chg="del">
          <ac:chgData name="高山 直" userId="1a27ffab-8d67-4694-a171-cf73a5a85779" providerId="ADAL" clId="{B8CBAE45-70A3-453A-B86F-A016262DE434}" dt="2023-09-27T01:14:09.500" v="450" actId="478"/>
          <ac:cxnSpMkLst>
            <pc:docMk/>
            <pc:sldMk cId="3092162934" sldId="2147473113"/>
            <ac:cxnSpMk id="34" creationId="{F5DC450C-5A4C-4A67-18FD-810A70E80578}"/>
          </ac:cxnSpMkLst>
        </pc:cxnChg>
        <pc:cxnChg chg="del">
          <ac:chgData name="高山 直" userId="1a27ffab-8d67-4694-a171-cf73a5a85779" providerId="ADAL" clId="{B8CBAE45-70A3-453A-B86F-A016262DE434}" dt="2023-09-27T01:14:09.500" v="450" actId="478"/>
          <ac:cxnSpMkLst>
            <pc:docMk/>
            <pc:sldMk cId="3092162934" sldId="2147473113"/>
            <ac:cxnSpMk id="40" creationId="{4123BDB8-31E0-4902-5E70-0C5AE2D9C6B0}"/>
          </ac:cxnSpMkLst>
        </pc:cxnChg>
        <pc:cxnChg chg="del">
          <ac:chgData name="高山 直" userId="1a27ffab-8d67-4694-a171-cf73a5a85779" providerId="ADAL" clId="{B8CBAE45-70A3-453A-B86F-A016262DE434}" dt="2023-09-27T01:14:09.500" v="450" actId="478"/>
          <ac:cxnSpMkLst>
            <pc:docMk/>
            <pc:sldMk cId="3092162934" sldId="2147473113"/>
            <ac:cxnSpMk id="42" creationId="{67FECB26-E385-119C-B6BA-63245201F17E}"/>
          </ac:cxnSpMkLst>
        </pc:cxnChg>
        <pc:cxnChg chg="del">
          <ac:chgData name="高山 直" userId="1a27ffab-8d67-4694-a171-cf73a5a85779" providerId="ADAL" clId="{B8CBAE45-70A3-453A-B86F-A016262DE434}" dt="2023-09-27T01:14:09.500" v="450" actId="478"/>
          <ac:cxnSpMkLst>
            <pc:docMk/>
            <pc:sldMk cId="3092162934" sldId="2147473113"/>
            <ac:cxnSpMk id="49" creationId="{1F031B55-478C-E64B-3C37-D62C675880BE}"/>
          </ac:cxnSpMkLst>
        </pc:cxnChg>
        <pc:cxnChg chg="del">
          <ac:chgData name="高山 直" userId="1a27ffab-8d67-4694-a171-cf73a5a85779" providerId="ADAL" clId="{B8CBAE45-70A3-453A-B86F-A016262DE434}" dt="2023-09-27T01:14:09.500" v="450" actId="478"/>
          <ac:cxnSpMkLst>
            <pc:docMk/>
            <pc:sldMk cId="3092162934" sldId="2147473113"/>
            <ac:cxnSpMk id="51" creationId="{B5988DF7-6E54-CF0B-D4CF-C2E238AFDE16}"/>
          </ac:cxnSpMkLst>
        </pc:cxnChg>
        <pc:cxnChg chg="del">
          <ac:chgData name="高山 直" userId="1a27ffab-8d67-4694-a171-cf73a5a85779" providerId="ADAL" clId="{B8CBAE45-70A3-453A-B86F-A016262DE434}" dt="2023-09-27T01:14:09.500" v="450" actId="478"/>
          <ac:cxnSpMkLst>
            <pc:docMk/>
            <pc:sldMk cId="3092162934" sldId="2147473113"/>
            <ac:cxnSpMk id="63" creationId="{B6AC318B-D1EA-6615-1080-C0474C74BB66}"/>
          </ac:cxnSpMkLst>
        </pc:cxnChg>
        <pc:cxnChg chg="del">
          <ac:chgData name="高山 直" userId="1a27ffab-8d67-4694-a171-cf73a5a85779" providerId="ADAL" clId="{B8CBAE45-70A3-453A-B86F-A016262DE434}" dt="2023-09-27T01:14:09.500" v="450" actId="478"/>
          <ac:cxnSpMkLst>
            <pc:docMk/>
            <pc:sldMk cId="3092162934" sldId="2147473113"/>
            <ac:cxnSpMk id="65" creationId="{EFB1E251-5E21-4939-748E-E24E4A922B2C}"/>
          </ac:cxnSpMkLst>
        </pc:cxnChg>
        <pc:cxnChg chg="add mod">
          <ac:chgData name="高山 直" userId="1a27ffab-8d67-4694-a171-cf73a5a85779" providerId="ADAL" clId="{B8CBAE45-70A3-453A-B86F-A016262DE434}" dt="2023-09-27T01:14:32.574" v="452" actId="1076"/>
          <ac:cxnSpMkLst>
            <pc:docMk/>
            <pc:sldMk cId="3092162934" sldId="2147473113"/>
            <ac:cxnSpMk id="82" creationId="{E432DDDC-593E-08B1-873D-2BB6D247732A}"/>
          </ac:cxnSpMkLst>
        </pc:cxnChg>
        <pc:cxnChg chg="add mod">
          <ac:chgData name="高山 直" userId="1a27ffab-8d67-4694-a171-cf73a5a85779" providerId="ADAL" clId="{B8CBAE45-70A3-453A-B86F-A016262DE434}" dt="2023-09-27T01:14:32.574" v="452" actId="1076"/>
          <ac:cxnSpMkLst>
            <pc:docMk/>
            <pc:sldMk cId="3092162934" sldId="2147473113"/>
            <ac:cxnSpMk id="84" creationId="{F1025F12-E53F-ABB2-EFEB-95AD5FA9AD5A}"/>
          </ac:cxnSpMkLst>
        </pc:cxnChg>
        <pc:cxnChg chg="add mod">
          <ac:chgData name="高山 直" userId="1a27ffab-8d67-4694-a171-cf73a5a85779" providerId="ADAL" clId="{B8CBAE45-70A3-453A-B86F-A016262DE434}" dt="2023-09-27T01:14:32.574" v="452" actId="1076"/>
          <ac:cxnSpMkLst>
            <pc:docMk/>
            <pc:sldMk cId="3092162934" sldId="2147473113"/>
            <ac:cxnSpMk id="87" creationId="{1085966D-6881-07B8-26D4-B76076373270}"/>
          </ac:cxnSpMkLst>
        </pc:cxnChg>
        <pc:cxnChg chg="add mod">
          <ac:chgData name="高山 直" userId="1a27ffab-8d67-4694-a171-cf73a5a85779" providerId="ADAL" clId="{B8CBAE45-70A3-453A-B86F-A016262DE434}" dt="2023-09-27T01:14:32.574" v="452" actId="1076"/>
          <ac:cxnSpMkLst>
            <pc:docMk/>
            <pc:sldMk cId="3092162934" sldId="2147473113"/>
            <ac:cxnSpMk id="92" creationId="{B765042C-3DB7-8AFC-11CD-2116A48CBEED}"/>
          </ac:cxnSpMkLst>
        </pc:cxnChg>
        <pc:cxnChg chg="add mod">
          <ac:chgData name="高山 直" userId="1a27ffab-8d67-4694-a171-cf73a5a85779" providerId="ADAL" clId="{B8CBAE45-70A3-453A-B86F-A016262DE434}" dt="2023-09-27T01:14:32.574" v="452" actId="1076"/>
          <ac:cxnSpMkLst>
            <pc:docMk/>
            <pc:sldMk cId="3092162934" sldId="2147473113"/>
            <ac:cxnSpMk id="98" creationId="{B161A783-743D-4D36-B13D-A634345C0E56}"/>
          </ac:cxnSpMkLst>
        </pc:cxnChg>
        <pc:cxnChg chg="add mod">
          <ac:chgData name="高山 直" userId="1a27ffab-8d67-4694-a171-cf73a5a85779" providerId="ADAL" clId="{B8CBAE45-70A3-453A-B86F-A016262DE434}" dt="2023-09-27T01:14:32.574" v="452" actId="1076"/>
          <ac:cxnSpMkLst>
            <pc:docMk/>
            <pc:sldMk cId="3092162934" sldId="2147473113"/>
            <ac:cxnSpMk id="102" creationId="{F974122A-0EB3-0FE9-41BC-13A39F805AC4}"/>
          </ac:cxnSpMkLst>
        </pc:cxnChg>
        <pc:cxnChg chg="add mod">
          <ac:chgData name="高山 直" userId="1a27ffab-8d67-4694-a171-cf73a5a85779" providerId="ADAL" clId="{B8CBAE45-70A3-453A-B86F-A016262DE434}" dt="2023-09-27T01:14:32.574" v="452" actId="1076"/>
          <ac:cxnSpMkLst>
            <pc:docMk/>
            <pc:sldMk cId="3092162934" sldId="2147473113"/>
            <ac:cxnSpMk id="104" creationId="{C6359EB2-A2C7-A732-0D5E-551A8D196E71}"/>
          </ac:cxnSpMkLst>
        </pc:cxnChg>
        <pc:cxnChg chg="add mod">
          <ac:chgData name="高山 直" userId="1a27ffab-8d67-4694-a171-cf73a5a85779" providerId="ADAL" clId="{B8CBAE45-70A3-453A-B86F-A016262DE434}" dt="2023-09-27T01:14:32.574" v="452" actId="1076"/>
          <ac:cxnSpMkLst>
            <pc:docMk/>
            <pc:sldMk cId="3092162934" sldId="2147473113"/>
            <ac:cxnSpMk id="110" creationId="{51C86E75-1EBC-A3C3-7263-A85EDBCB5035}"/>
          </ac:cxnSpMkLst>
        </pc:cxnChg>
        <pc:cxnChg chg="add mod">
          <ac:chgData name="高山 直" userId="1a27ffab-8d67-4694-a171-cf73a5a85779" providerId="ADAL" clId="{B8CBAE45-70A3-453A-B86F-A016262DE434}" dt="2023-09-27T01:14:32.574" v="452" actId="1076"/>
          <ac:cxnSpMkLst>
            <pc:docMk/>
            <pc:sldMk cId="3092162934" sldId="2147473113"/>
            <ac:cxnSpMk id="112" creationId="{15D063CA-A4EB-9F71-BE72-94C8F9617231}"/>
          </ac:cxnSpMkLst>
        </pc:cxnChg>
        <pc:cxnChg chg="add mod">
          <ac:chgData name="高山 直" userId="1a27ffab-8d67-4694-a171-cf73a5a85779" providerId="ADAL" clId="{B8CBAE45-70A3-453A-B86F-A016262DE434}" dt="2023-09-27T01:14:32.574" v="452" actId="1076"/>
          <ac:cxnSpMkLst>
            <pc:docMk/>
            <pc:sldMk cId="3092162934" sldId="2147473113"/>
            <ac:cxnSpMk id="119" creationId="{A74EAEF3-794C-01AF-4DA2-B8E1886AADC8}"/>
          </ac:cxnSpMkLst>
        </pc:cxnChg>
        <pc:cxnChg chg="add mod">
          <ac:chgData name="高山 直" userId="1a27ffab-8d67-4694-a171-cf73a5a85779" providerId="ADAL" clId="{B8CBAE45-70A3-453A-B86F-A016262DE434}" dt="2023-09-27T01:14:32.574" v="452" actId="1076"/>
          <ac:cxnSpMkLst>
            <pc:docMk/>
            <pc:sldMk cId="3092162934" sldId="2147473113"/>
            <ac:cxnSpMk id="121" creationId="{B52A987F-4E9B-72C9-2D4F-272291FF4C36}"/>
          </ac:cxnSpMkLst>
        </pc:cxnChg>
        <pc:cxnChg chg="add mod">
          <ac:chgData name="高山 直" userId="1a27ffab-8d67-4694-a171-cf73a5a85779" providerId="ADAL" clId="{B8CBAE45-70A3-453A-B86F-A016262DE434}" dt="2023-09-27T01:14:32.574" v="452" actId="1076"/>
          <ac:cxnSpMkLst>
            <pc:docMk/>
            <pc:sldMk cId="3092162934" sldId="2147473113"/>
            <ac:cxnSpMk id="133" creationId="{194CFD5C-B319-39E3-EEDC-464AE14D4851}"/>
          </ac:cxnSpMkLst>
        </pc:cxnChg>
        <pc:cxnChg chg="add mod">
          <ac:chgData name="高山 直" userId="1a27ffab-8d67-4694-a171-cf73a5a85779" providerId="ADAL" clId="{B8CBAE45-70A3-453A-B86F-A016262DE434}" dt="2023-09-27T01:14:32.574" v="452" actId="1076"/>
          <ac:cxnSpMkLst>
            <pc:docMk/>
            <pc:sldMk cId="3092162934" sldId="2147473113"/>
            <ac:cxnSpMk id="135" creationId="{DF7946E3-026B-BAC4-194E-196C7FDF61E5}"/>
          </ac:cxnSpMkLst>
        </pc:cxnChg>
      </pc:sldChg>
    </pc:docChg>
  </pc:docChgLst>
  <pc:docChgLst>
    <pc:chgData name="高山 直" userId="1a27ffab-8d67-4694-a171-cf73a5a85779" providerId="ADAL" clId="{7E55F2F5-78C6-42FA-8123-503A11D6E2CC}"/>
    <pc:docChg chg="undo custSel addSld delSld modSld addSection modSection">
      <pc:chgData name="高山 直" userId="1a27ffab-8d67-4694-a171-cf73a5a85779" providerId="ADAL" clId="{7E55F2F5-78C6-42FA-8123-503A11D6E2CC}" dt="2023-09-25T01:53:20.854" v="1687" actId="17846"/>
      <pc:docMkLst>
        <pc:docMk/>
      </pc:docMkLst>
      <pc:sldChg chg="addSp modSp">
        <pc:chgData name="高山 直" userId="1a27ffab-8d67-4694-a171-cf73a5a85779" providerId="ADAL" clId="{7E55F2F5-78C6-42FA-8123-503A11D6E2CC}" dt="2023-09-25T01:30:26.580" v="171"/>
        <pc:sldMkLst>
          <pc:docMk/>
          <pc:sldMk cId="2455392739" sldId="296"/>
        </pc:sldMkLst>
        <pc:spChg chg="add mod">
          <ac:chgData name="高山 直" userId="1a27ffab-8d67-4694-a171-cf73a5a85779" providerId="ADAL" clId="{7E55F2F5-78C6-42FA-8123-503A11D6E2CC}" dt="2023-09-25T01:30:26.580" v="171"/>
          <ac:spMkLst>
            <pc:docMk/>
            <pc:sldMk cId="2455392739" sldId="296"/>
            <ac:spMk id="4" creationId="{43A3A1B8-9E77-B06F-9AB2-61A8107D8300}"/>
          </ac:spMkLst>
        </pc:spChg>
      </pc:sldChg>
      <pc:sldChg chg="addSp modSp">
        <pc:chgData name="高山 直" userId="1a27ffab-8d67-4694-a171-cf73a5a85779" providerId="ADAL" clId="{7E55F2F5-78C6-42FA-8123-503A11D6E2CC}" dt="2023-09-25T01:30:24.699" v="170"/>
        <pc:sldMkLst>
          <pc:docMk/>
          <pc:sldMk cId="3104816245" sldId="370"/>
        </pc:sldMkLst>
        <pc:spChg chg="add mod">
          <ac:chgData name="高山 直" userId="1a27ffab-8d67-4694-a171-cf73a5a85779" providerId="ADAL" clId="{7E55F2F5-78C6-42FA-8123-503A11D6E2CC}" dt="2023-09-25T01:30:24.699" v="170"/>
          <ac:spMkLst>
            <pc:docMk/>
            <pc:sldMk cId="3104816245" sldId="370"/>
            <ac:spMk id="9" creationId="{EBB2BF30-D5C5-F463-92FE-854A64FB6A12}"/>
          </ac:spMkLst>
        </pc:spChg>
      </pc:sldChg>
      <pc:sldChg chg="addSp modSp">
        <pc:chgData name="高山 直" userId="1a27ffab-8d67-4694-a171-cf73a5a85779" providerId="ADAL" clId="{7E55F2F5-78C6-42FA-8123-503A11D6E2CC}" dt="2023-09-25T01:30:31.267" v="173"/>
        <pc:sldMkLst>
          <pc:docMk/>
          <pc:sldMk cId="4027426223" sldId="371"/>
        </pc:sldMkLst>
        <pc:spChg chg="add mod">
          <ac:chgData name="高山 直" userId="1a27ffab-8d67-4694-a171-cf73a5a85779" providerId="ADAL" clId="{7E55F2F5-78C6-42FA-8123-503A11D6E2CC}" dt="2023-09-25T01:30:31.267" v="173"/>
          <ac:spMkLst>
            <pc:docMk/>
            <pc:sldMk cId="4027426223" sldId="371"/>
            <ac:spMk id="3" creationId="{D0A69012-0E42-29C0-DD7A-92B231B3F8DD}"/>
          </ac:spMkLst>
        </pc:spChg>
      </pc:sldChg>
      <pc:sldChg chg="addSp modSp del">
        <pc:chgData name="高山 直" userId="1a27ffab-8d67-4694-a171-cf73a5a85779" providerId="ADAL" clId="{7E55F2F5-78C6-42FA-8123-503A11D6E2CC}" dt="2023-09-25T01:30:44.770" v="174" actId="47"/>
        <pc:sldMkLst>
          <pc:docMk/>
          <pc:sldMk cId="518504737" sldId="373"/>
        </pc:sldMkLst>
        <pc:spChg chg="add mod">
          <ac:chgData name="高山 直" userId="1a27ffab-8d67-4694-a171-cf73a5a85779" providerId="ADAL" clId="{7E55F2F5-78C6-42FA-8123-503A11D6E2CC}" dt="2023-09-25T01:30:28.940" v="172"/>
          <ac:spMkLst>
            <pc:docMk/>
            <pc:sldMk cId="518504737" sldId="373"/>
            <ac:spMk id="2" creationId="{59CA727A-ACCA-3A93-4F17-F92F320856F1}"/>
          </ac:spMkLst>
        </pc:spChg>
      </pc:sldChg>
      <pc:sldChg chg="addSp modSp mod">
        <pc:chgData name="高山 直" userId="1a27ffab-8d67-4694-a171-cf73a5a85779" providerId="ADAL" clId="{7E55F2F5-78C6-42FA-8123-503A11D6E2CC}" dt="2023-09-25T01:30:18.041" v="169" actId="20577"/>
        <pc:sldMkLst>
          <pc:docMk/>
          <pc:sldMk cId="304509024" sldId="509"/>
        </pc:sldMkLst>
        <pc:spChg chg="add mod">
          <ac:chgData name="高山 直" userId="1a27ffab-8d67-4694-a171-cf73a5a85779" providerId="ADAL" clId="{7E55F2F5-78C6-42FA-8123-503A11D6E2CC}" dt="2023-09-25T01:30:18.041" v="169" actId="20577"/>
          <ac:spMkLst>
            <pc:docMk/>
            <pc:sldMk cId="304509024" sldId="509"/>
            <ac:spMk id="4" creationId="{EC41F8FD-750F-37CC-4005-A663CF1261DF}"/>
          </ac:spMkLst>
        </pc:spChg>
      </pc:sldChg>
      <pc:sldChg chg="modSp add mod">
        <pc:chgData name="高山 直" userId="1a27ffab-8d67-4694-a171-cf73a5a85779" providerId="ADAL" clId="{7E55F2F5-78C6-42FA-8123-503A11D6E2CC}" dt="2023-09-25T01:52:49.625" v="1683" actId="255"/>
        <pc:sldMkLst>
          <pc:docMk/>
          <pc:sldMk cId="70305775" sldId="2147473075"/>
        </pc:sldMkLst>
        <pc:spChg chg="mod">
          <ac:chgData name="高山 直" userId="1a27ffab-8d67-4694-a171-cf73a5a85779" providerId="ADAL" clId="{7E55F2F5-78C6-42FA-8123-503A11D6E2CC}" dt="2023-09-25T01:52:49.625" v="1683" actId="255"/>
          <ac:spMkLst>
            <pc:docMk/>
            <pc:sldMk cId="70305775" sldId="2147473075"/>
            <ac:spMk id="3" creationId="{8E9967FA-589A-8AE4-E504-C80097C42E12}"/>
          </ac:spMkLst>
        </pc:spChg>
        <pc:spChg chg="mod">
          <ac:chgData name="高山 直" userId="1a27ffab-8d67-4694-a171-cf73a5a85779" providerId="ADAL" clId="{7E55F2F5-78C6-42FA-8123-503A11D6E2CC}" dt="2023-09-25T01:52:49.625" v="1683" actId="255"/>
          <ac:spMkLst>
            <pc:docMk/>
            <pc:sldMk cId="70305775" sldId="2147473075"/>
            <ac:spMk id="6" creationId="{D4D60107-EF8A-F184-5717-9DEB5161F344}"/>
          </ac:spMkLst>
        </pc:spChg>
        <pc:spChg chg="mod">
          <ac:chgData name="高山 直" userId="1a27ffab-8d67-4694-a171-cf73a5a85779" providerId="ADAL" clId="{7E55F2F5-78C6-42FA-8123-503A11D6E2CC}" dt="2023-09-25T01:52:49.625" v="1683" actId="255"/>
          <ac:spMkLst>
            <pc:docMk/>
            <pc:sldMk cId="70305775" sldId="2147473075"/>
            <ac:spMk id="8" creationId="{F363BF1C-3B07-4A85-8352-5E3E0B70C09B}"/>
          </ac:spMkLst>
        </pc:spChg>
      </pc:sldChg>
      <pc:sldChg chg="addSp modSp mod">
        <pc:chgData name="高山 直" userId="1a27ffab-8d67-4694-a171-cf73a5a85779" providerId="ADAL" clId="{7E55F2F5-78C6-42FA-8123-503A11D6E2CC}" dt="2023-09-25T01:29:44.313" v="94" actId="14100"/>
        <pc:sldMkLst>
          <pc:docMk/>
          <pc:sldMk cId="3588352169" sldId="2147473102"/>
        </pc:sldMkLst>
        <pc:spChg chg="add mod">
          <ac:chgData name="高山 直" userId="1a27ffab-8d67-4694-a171-cf73a5a85779" providerId="ADAL" clId="{7E55F2F5-78C6-42FA-8123-503A11D6E2CC}" dt="2023-09-25T01:29:44.313" v="94" actId="14100"/>
          <ac:spMkLst>
            <pc:docMk/>
            <pc:sldMk cId="3588352169" sldId="2147473102"/>
            <ac:spMk id="9" creationId="{6EFACF53-9EF7-90DC-9290-A164E47DE4FB}"/>
          </ac:spMkLst>
        </pc:spChg>
      </pc:sldChg>
      <pc:sldChg chg="addSp modSp add">
        <pc:chgData name="高山 直" userId="1a27ffab-8d67-4694-a171-cf73a5a85779" providerId="ADAL" clId="{7E55F2F5-78C6-42FA-8123-503A11D6E2CC}" dt="2023-09-25T01:34:19.185" v="316"/>
        <pc:sldMkLst>
          <pc:docMk/>
          <pc:sldMk cId="3965806334" sldId="2147473103"/>
        </pc:sldMkLst>
        <pc:spChg chg="add mod">
          <ac:chgData name="高山 直" userId="1a27ffab-8d67-4694-a171-cf73a5a85779" providerId="ADAL" clId="{7E55F2F5-78C6-42FA-8123-503A11D6E2CC}" dt="2023-09-25T01:34:19.185" v="316"/>
          <ac:spMkLst>
            <pc:docMk/>
            <pc:sldMk cId="3965806334" sldId="2147473103"/>
            <ac:spMk id="2" creationId="{1F2F58F9-394B-5373-9E4C-9E8AF99F3086}"/>
          </ac:spMkLst>
        </pc:spChg>
      </pc:sldChg>
      <pc:sldChg chg="addSp modSp add">
        <pc:chgData name="高山 直" userId="1a27ffab-8d67-4694-a171-cf73a5a85779" providerId="ADAL" clId="{7E55F2F5-78C6-42FA-8123-503A11D6E2CC}" dt="2023-09-25T01:34:21.384" v="317"/>
        <pc:sldMkLst>
          <pc:docMk/>
          <pc:sldMk cId="4218733071" sldId="2147473104"/>
        </pc:sldMkLst>
        <pc:spChg chg="add mod">
          <ac:chgData name="高山 直" userId="1a27ffab-8d67-4694-a171-cf73a5a85779" providerId="ADAL" clId="{7E55F2F5-78C6-42FA-8123-503A11D6E2CC}" dt="2023-09-25T01:34:21.384" v="317"/>
          <ac:spMkLst>
            <pc:docMk/>
            <pc:sldMk cId="4218733071" sldId="2147473104"/>
            <ac:spMk id="2" creationId="{505A776C-C2FC-390A-8B3A-850B903E8E0D}"/>
          </ac:spMkLst>
        </pc:spChg>
      </pc:sldChg>
      <pc:sldChg chg="addSp modSp add mod">
        <pc:chgData name="高山 直" userId="1a27ffab-8d67-4694-a171-cf73a5a85779" providerId="ADAL" clId="{7E55F2F5-78C6-42FA-8123-503A11D6E2CC}" dt="2023-09-25T01:34:11.424" v="315" actId="20577"/>
        <pc:sldMkLst>
          <pc:docMk/>
          <pc:sldMk cId="1636533647" sldId="2147473105"/>
        </pc:sldMkLst>
        <pc:spChg chg="add mod">
          <ac:chgData name="高山 直" userId="1a27ffab-8d67-4694-a171-cf73a5a85779" providerId="ADAL" clId="{7E55F2F5-78C6-42FA-8123-503A11D6E2CC}" dt="2023-09-25T01:34:11.424" v="315" actId="20577"/>
          <ac:spMkLst>
            <pc:docMk/>
            <pc:sldMk cId="1636533647" sldId="2147473105"/>
            <ac:spMk id="22" creationId="{B4E62095-9225-DAA9-87DA-167CC5AC20E7}"/>
          </ac:spMkLst>
        </pc:spChg>
      </pc:sldChg>
      <pc:sldChg chg="addSp modSp add mod">
        <pc:chgData name="高山 直" userId="1a27ffab-8d67-4694-a171-cf73a5a85779" providerId="ADAL" clId="{7E55F2F5-78C6-42FA-8123-503A11D6E2CC}" dt="2023-09-25T01:34:07.238" v="313" actId="20577"/>
        <pc:sldMkLst>
          <pc:docMk/>
          <pc:sldMk cId="2590793119" sldId="2147473106"/>
        </pc:sldMkLst>
        <pc:spChg chg="add mod">
          <ac:chgData name="高山 直" userId="1a27ffab-8d67-4694-a171-cf73a5a85779" providerId="ADAL" clId="{7E55F2F5-78C6-42FA-8123-503A11D6E2CC}" dt="2023-09-25T01:34:07.238" v="313" actId="20577"/>
          <ac:spMkLst>
            <pc:docMk/>
            <pc:sldMk cId="2590793119" sldId="2147473106"/>
            <ac:spMk id="2" creationId="{2C27F10B-1F79-A1C3-C42B-2B1412CA8A80}"/>
          </ac:spMkLst>
        </pc:spChg>
      </pc:sldChg>
      <pc:sldChg chg="addSp modSp add">
        <pc:chgData name="高山 直" userId="1a27ffab-8d67-4694-a171-cf73a5a85779" providerId="ADAL" clId="{7E55F2F5-78C6-42FA-8123-503A11D6E2CC}" dt="2023-09-25T01:34:23.663" v="318"/>
        <pc:sldMkLst>
          <pc:docMk/>
          <pc:sldMk cId="1911699237" sldId="2147473107"/>
        </pc:sldMkLst>
        <pc:spChg chg="add mod">
          <ac:chgData name="高山 直" userId="1a27ffab-8d67-4694-a171-cf73a5a85779" providerId="ADAL" clId="{7E55F2F5-78C6-42FA-8123-503A11D6E2CC}" dt="2023-09-25T01:34:23.663" v="318"/>
          <ac:spMkLst>
            <pc:docMk/>
            <pc:sldMk cId="1911699237" sldId="2147473107"/>
            <ac:spMk id="8" creationId="{1035B9AC-D555-2F7B-1870-9D744AA04212}"/>
          </ac:spMkLst>
        </pc:spChg>
      </pc:sldChg>
      <pc:sldChg chg="addSp delSp modSp add mod">
        <pc:chgData name="高山 直" userId="1a27ffab-8d67-4694-a171-cf73a5a85779" providerId="ADAL" clId="{7E55F2F5-78C6-42FA-8123-503A11D6E2CC}" dt="2023-09-25T01:43:36.477" v="846" actId="13822"/>
        <pc:sldMkLst>
          <pc:docMk/>
          <pc:sldMk cId="520246808" sldId="2147473108"/>
        </pc:sldMkLst>
        <pc:spChg chg="del">
          <ac:chgData name="高山 直" userId="1a27ffab-8d67-4694-a171-cf73a5a85779" providerId="ADAL" clId="{7E55F2F5-78C6-42FA-8123-503A11D6E2CC}" dt="2023-09-25T01:34:54.066" v="320" actId="478"/>
          <ac:spMkLst>
            <pc:docMk/>
            <pc:sldMk cId="520246808" sldId="2147473108"/>
            <ac:spMk id="3" creationId="{8D49E1B0-21AC-BC96-D34F-5E3DC93C223A}"/>
          </ac:spMkLst>
        </pc:spChg>
        <pc:spChg chg="del">
          <ac:chgData name="高山 直" userId="1a27ffab-8d67-4694-a171-cf73a5a85779" providerId="ADAL" clId="{7E55F2F5-78C6-42FA-8123-503A11D6E2CC}" dt="2023-09-25T01:34:54.066" v="320" actId="478"/>
          <ac:spMkLst>
            <pc:docMk/>
            <pc:sldMk cId="520246808" sldId="2147473108"/>
            <ac:spMk id="4" creationId="{2ABC1216-5FD8-E461-F3DD-2904709D87FF}"/>
          </ac:spMkLst>
        </pc:spChg>
        <pc:spChg chg="del">
          <ac:chgData name="高山 直" userId="1a27ffab-8d67-4694-a171-cf73a5a85779" providerId="ADAL" clId="{7E55F2F5-78C6-42FA-8123-503A11D6E2CC}" dt="2023-09-25T01:34:54.066" v="320" actId="478"/>
          <ac:spMkLst>
            <pc:docMk/>
            <pc:sldMk cId="520246808" sldId="2147473108"/>
            <ac:spMk id="5" creationId="{E1F0F1A3-FD6C-8F41-9DA2-81B92951E35E}"/>
          </ac:spMkLst>
        </pc:spChg>
        <pc:spChg chg="mod">
          <ac:chgData name="高山 直" userId="1a27ffab-8d67-4694-a171-cf73a5a85779" providerId="ADAL" clId="{7E55F2F5-78C6-42FA-8123-503A11D6E2CC}" dt="2023-09-25T01:37:36.474" v="518" actId="113"/>
          <ac:spMkLst>
            <pc:docMk/>
            <pc:sldMk cId="520246808" sldId="2147473108"/>
            <ac:spMk id="6" creationId="{E1FF6AC4-8D3D-4B67-9AD5-F61E1DB46203}"/>
          </ac:spMkLst>
        </pc:spChg>
        <pc:spChg chg="mod">
          <ac:chgData name="高山 直" userId="1a27ffab-8d67-4694-a171-cf73a5a85779" providerId="ADAL" clId="{7E55F2F5-78C6-42FA-8123-503A11D6E2CC}" dt="2023-09-25T01:39:13.043" v="692" actId="20577"/>
          <ac:spMkLst>
            <pc:docMk/>
            <pc:sldMk cId="520246808" sldId="2147473108"/>
            <ac:spMk id="7" creationId="{752C34CD-4D0D-45DB-A9BB-FA3B9097D7F5}"/>
          </ac:spMkLst>
        </pc:spChg>
        <pc:spChg chg="del">
          <ac:chgData name="高山 直" userId="1a27ffab-8d67-4694-a171-cf73a5a85779" providerId="ADAL" clId="{7E55F2F5-78C6-42FA-8123-503A11D6E2CC}" dt="2023-09-25T01:34:54.066" v="320" actId="478"/>
          <ac:spMkLst>
            <pc:docMk/>
            <pc:sldMk cId="520246808" sldId="2147473108"/>
            <ac:spMk id="8" creationId="{2FAE8601-80DD-72DD-DB85-33756AF8DED7}"/>
          </ac:spMkLst>
        </pc:spChg>
        <pc:spChg chg="del">
          <ac:chgData name="高山 直" userId="1a27ffab-8d67-4694-a171-cf73a5a85779" providerId="ADAL" clId="{7E55F2F5-78C6-42FA-8123-503A11D6E2CC}" dt="2023-09-25T01:34:54.066" v="320" actId="478"/>
          <ac:spMkLst>
            <pc:docMk/>
            <pc:sldMk cId="520246808" sldId="2147473108"/>
            <ac:spMk id="9" creationId="{8416DFBF-D610-9537-7429-71B90E619352}"/>
          </ac:spMkLst>
        </pc:spChg>
        <pc:spChg chg="del">
          <ac:chgData name="高山 直" userId="1a27ffab-8d67-4694-a171-cf73a5a85779" providerId="ADAL" clId="{7E55F2F5-78C6-42FA-8123-503A11D6E2CC}" dt="2023-09-25T01:34:54.066" v="320" actId="478"/>
          <ac:spMkLst>
            <pc:docMk/>
            <pc:sldMk cId="520246808" sldId="2147473108"/>
            <ac:spMk id="10" creationId="{282E8FC8-2AEC-779C-94B9-15AD1AEE6275}"/>
          </ac:spMkLst>
        </pc:spChg>
        <pc:spChg chg="del">
          <ac:chgData name="高山 直" userId="1a27ffab-8d67-4694-a171-cf73a5a85779" providerId="ADAL" clId="{7E55F2F5-78C6-42FA-8123-503A11D6E2CC}" dt="2023-09-25T01:34:54.066" v="320" actId="478"/>
          <ac:spMkLst>
            <pc:docMk/>
            <pc:sldMk cId="520246808" sldId="2147473108"/>
            <ac:spMk id="11" creationId="{3A02FDB2-5D0A-EB7C-2AB6-5E9BBD763664}"/>
          </ac:spMkLst>
        </pc:spChg>
        <pc:spChg chg="del">
          <ac:chgData name="高山 直" userId="1a27ffab-8d67-4694-a171-cf73a5a85779" providerId="ADAL" clId="{7E55F2F5-78C6-42FA-8123-503A11D6E2CC}" dt="2023-09-25T01:34:54.066" v="320" actId="478"/>
          <ac:spMkLst>
            <pc:docMk/>
            <pc:sldMk cId="520246808" sldId="2147473108"/>
            <ac:spMk id="12" creationId="{B96C1DDF-997C-F075-5557-A7654B9ADAC7}"/>
          </ac:spMkLst>
        </pc:spChg>
        <pc:spChg chg="del">
          <ac:chgData name="高山 直" userId="1a27ffab-8d67-4694-a171-cf73a5a85779" providerId="ADAL" clId="{7E55F2F5-78C6-42FA-8123-503A11D6E2CC}" dt="2023-09-25T01:34:54.066" v="320" actId="478"/>
          <ac:spMkLst>
            <pc:docMk/>
            <pc:sldMk cId="520246808" sldId="2147473108"/>
            <ac:spMk id="14" creationId="{6ACFBE69-F1C2-5A7B-4917-86DF7A70A6E8}"/>
          </ac:spMkLst>
        </pc:spChg>
        <pc:spChg chg="del">
          <ac:chgData name="高山 直" userId="1a27ffab-8d67-4694-a171-cf73a5a85779" providerId="ADAL" clId="{7E55F2F5-78C6-42FA-8123-503A11D6E2CC}" dt="2023-09-25T01:34:54.066" v="320" actId="478"/>
          <ac:spMkLst>
            <pc:docMk/>
            <pc:sldMk cId="520246808" sldId="2147473108"/>
            <ac:spMk id="15" creationId="{6C7F46BE-162A-8A3D-4720-74B0169B2A65}"/>
          </ac:spMkLst>
        </pc:spChg>
        <pc:spChg chg="del">
          <ac:chgData name="高山 直" userId="1a27ffab-8d67-4694-a171-cf73a5a85779" providerId="ADAL" clId="{7E55F2F5-78C6-42FA-8123-503A11D6E2CC}" dt="2023-09-25T01:34:54.066" v="320" actId="478"/>
          <ac:spMkLst>
            <pc:docMk/>
            <pc:sldMk cId="520246808" sldId="2147473108"/>
            <ac:spMk id="16" creationId="{A2110ED7-24E3-B666-7ED3-580349DF2358}"/>
          </ac:spMkLst>
        </pc:spChg>
        <pc:spChg chg="del">
          <ac:chgData name="高山 直" userId="1a27ffab-8d67-4694-a171-cf73a5a85779" providerId="ADAL" clId="{7E55F2F5-78C6-42FA-8123-503A11D6E2CC}" dt="2023-09-25T01:34:54.066" v="320" actId="478"/>
          <ac:spMkLst>
            <pc:docMk/>
            <pc:sldMk cId="520246808" sldId="2147473108"/>
            <ac:spMk id="17" creationId="{0ACBE955-9E8A-EC0F-3729-940B74146C06}"/>
          </ac:spMkLst>
        </pc:spChg>
        <pc:spChg chg="del">
          <ac:chgData name="高山 直" userId="1a27ffab-8d67-4694-a171-cf73a5a85779" providerId="ADAL" clId="{7E55F2F5-78C6-42FA-8123-503A11D6E2CC}" dt="2023-09-25T01:34:54.066" v="320" actId="478"/>
          <ac:spMkLst>
            <pc:docMk/>
            <pc:sldMk cId="520246808" sldId="2147473108"/>
            <ac:spMk id="18" creationId="{1FB9CD8B-2C43-FDA1-B533-AD94EABCD70C}"/>
          </ac:spMkLst>
        </pc:spChg>
        <pc:spChg chg="del">
          <ac:chgData name="高山 直" userId="1a27ffab-8d67-4694-a171-cf73a5a85779" providerId="ADAL" clId="{7E55F2F5-78C6-42FA-8123-503A11D6E2CC}" dt="2023-09-25T01:34:54.066" v="320" actId="478"/>
          <ac:spMkLst>
            <pc:docMk/>
            <pc:sldMk cId="520246808" sldId="2147473108"/>
            <ac:spMk id="19" creationId="{095B202F-D436-D6AE-9A73-C3C5073FC0CD}"/>
          </ac:spMkLst>
        </pc:spChg>
        <pc:spChg chg="del">
          <ac:chgData name="高山 直" userId="1a27ffab-8d67-4694-a171-cf73a5a85779" providerId="ADAL" clId="{7E55F2F5-78C6-42FA-8123-503A11D6E2CC}" dt="2023-09-25T01:34:54.066" v="320" actId="478"/>
          <ac:spMkLst>
            <pc:docMk/>
            <pc:sldMk cId="520246808" sldId="2147473108"/>
            <ac:spMk id="20" creationId="{817311BA-2A43-4688-1F7F-8D28ED9EC661}"/>
          </ac:spMkLst>
        </pc:spChg>
        <pc:spChg chg="del">
          <ac:chgData name="高山 直" userId="1a27ffab-8d67-4694-a171-cf73a5a85779" providerId="ADAL" clId="{7E55F2F5-78C6-42FA-8123-503A11D6E2CC}" dt="2023-09-25T01:34:54.066" v="320" actId="478"/>
          <ac:spMkLst>
            <pc:docMk/>
            <pc:sldMk cId="520246808" sldId="2147473108"/>
            <ac:spMk id="21" creationId="{CAF2DCB7-DFEB-0CA4-35DB-3530CACAB019}"/>
          </ac:spMkLst>
        </pc:spChg>
        <pc:spChg chg="del">
          <ac:chgData name="高山 直" userId="1a27ffab-8d67-4694-a171-cf73a5a85779" providerId="ADAL" clId="{7E55F2F5-78C6-42FA-8123-503A11D6E2CC}" dt="2023-09-25T01:34:57.062" v="321" actId="478"/>
          <ac:spMkLst>
            <pc:docMk/>
            <pc:sldMk cId="520246808" sldId="2147473108"/>
            <ac:spMk id="22" creationId="{B4E62095-9225-DAA9-87DA-167CC5AC20E7}"/>
          </ac:spMkLst>
        </pc:spChg>
        <pc:spChg chg="add mod">
          <ac:chgData name="高山 直" userId="1a27ffab-8d67-4694-a171-cf73a5a85779" providerId="ADAL" clId="{7E55F2F5-78C6-42FA-8123-503A11D6E2CC}" dt="2023-09-25T01:38:07.402" v="522" actId="20577"/>
          <ac:spMkLst>
            <pc:docMk/>
            <pc:sldMk cId="520246808" sldId="2147473108"/>
            <ac:spMk id="24" creationId="{D96AA9F9-91F0-BE29-C9C9-7D6E41A17FDB}"/>
          </ac:spMkLst>
        </pc:spChg>
        <pc:spChg chg="del">
          <ac:chgData name="高山 直" userId="1a27ffab-8d67-4694-a171-cf73a5a85779" providerId="ADAL" clId="{7E55F2F5-78C6-42FA-8123-503A11D6E2CC}" dt="2023-09-25T01:34:54.066" v="320" actId="478"/>
          <ac:spMkLst>
            <pc:docMk/>
            <pc:sldMk cId="520246808" sldId="2147473108"/>
            <ac:spMk id="26" creationId="{72EBA852-A6C6-3093-FA41-96F7B02AF58C}"/>
          </ac:spMkLst>
        </pc:spChg>
        <pc:spChg chg="add mod">
          <ac:chgData name="高山 直" userId="1a27ffab-8d67-4694-a171-cf73a5a85779" providerId="ADAL" clId="{7E55F2F5-78C6-42FA-8123-503A11D6E2CC}" dt="2023-09-25T01:43:36.477" v="846" actId="13822"/>
          <ac:spMkLst>
            <pc:docMk/>
            <pc:sldMk cId="520246808" sldId="2147473108"/>
            <ac:spMk id="28" creationId="{EF6DA0AC-F68B-C11E-0639-E0ED88DA4C1D}"/>
          </ac:spMkLst>
        </pc:spChg>
        <pc:spChg chg="add mod">
          <ac:chgData name="高山 直" userId="1a27ffab-8d67-4694-a171-cf73a5a85779" providerId="ADAL" clId="{7E55F2F5-78C6-42FA-8123-503A11D6E2CC}" dt="2023-09-25T01:43:36.477" v="846" actId="13822"/>
          <ac:spMkLst>
            <pc:docMk/>
            <pc:sldMk cId="520246808" sldId="2147473108"/>
            <ac:spMk id="29" creationId="{B63E9EE2-55CD-E22F-BEA7-AFECB58E60B7}"/>
          </ac:spMkLst>
        </pc:spChg>
        <pc:spChg chg="del">
          <ac:chgData name="高山 直" userId="1a27ffab-8d67-4694-a171-cf73a5a85779" providerId="ADAL" clId="{7E55F2F5-78C6-42FA-8123-503A11D6E2CC}" dt="2023-09-25T01:34:54.066" v="320" actId="478"/>
          <ac:spMkLst>
            <pc:docMk/>
            <pc:sldMk cId="520246808" sldId="2147473108"/>
            <ac:spMk id="30" creationId="{BEBF9476-520C-5CA8-7487-4BABB3638DD3}"/>
          </ac:spMkLst>
        </pc:spChg>
        <pc:spChg chg="del">
          <ac:chgData name="高山 直" userId="1a27ffab-8d67-4694-a171-cf73a5a85779" providerId="ADAL" clId="{7E55F2F5-78C6-42FA-8123-503A11D6E2CC}" dt="2023-09-25T01:34:54.066" v="320" actId="478"/>
          <ac:spMkLst>
            <pc:docMk/>
            <pc:sldMk cId="520246808" sldId="2147473108"/>
            <ac:spMk id="31" creationId="{E0AF7816-B9CC-A68E-8A6F-7A9BB82DE34A}"/>
          </ac:spMkLst>
        </pc:spChg>
        <pc:spChg chg="add del mod">
          <ac:chgData name="高山 直" userId="1a27ffab-8d67-4694-a171-cf73a5a85779" providerId="ADAL" clId="{7E55F2F5-78C6-42FA-8123-503A11D6E2CC}" dt="2023-09-25T01:36:08.567" v="392" actId="478"/>
          <ac:spMkLst>
            <pc:docMk/>
            <pc:sldMk cId="520246808" sldId="2147473108"/>
            <ac:spMk id="32" creationId="{CC9D3B6B-F909-30C2-101B-5C80124C443B}"/>
          </ac:spMkLst>
        </pc:spChg>
        <pc:spChg chg="del">
          <ac:chgData name="高山 直" userId="1a27ffab-8d67-4694-a171-cf73a5a85779" providerId="ADAL" clId="{7E55F2F5-78C6-42FA-8123-503A11D6E2CC}" dt="2023-09-25T01:34:54.066" v="320" actId="478"/>
          <ac:spMkLst>
            <pc:docMk/>
            <pc:sldMk cId="520246808" sldId="2147473108"/>
            <ac:spMk id="34" creationId="{8CE90213-07C5-F830-09AC-14C686C77494}"/>
          </ac:spMkLst>
        </pc:spChg>
        <pc:spChg chg="del">
          <ac:chgData name="高山 直" userId="1a27ffab-8d67-4694-a171-cf73a5a85779" providerId="ADAL" clId="{7E55F2F5-78C6-42FA-8123-503A11D6E2CC}" dt="2023-09-25T01:34:54.066" v="320" actId="478"/>
          <ac:spMkLst>
            <pc:docMk/>
            <pc:sldMk cId="520246808" sldId="2147473108"/>
            <ac:spMk id="35" creationId="{E9D2CF5A-A49A-35DB-5D04-4123F6CE20A4}"/>
          </ac:spMkLst>
        </pc:spChg>
        <pc:spChg chg="del">
          <ac:chgData name="高山 直" userId="1a27ffab-8d67-4694-a171-cf73a5a85779" providerId="ADAL" clId="{7E55F2F5-78C6-42FA-8123-503A11D6E2CC}" dt="2023-09-25T01:34:54.066" v="320" actId="478"/>
          <ac:spMkLst>
            <pc:docMk/>
            <pc:sldMk cId="520246808" sldId="2147473108"/>
            <ac:spMk id="36" creationId="{06B5F972-6832-4914-F275-4164BA4FC282}"/>
          </ac:spMkLst>
        </pc:spChg>
        <pc:spChg chg="del">
          <ac:chgData name="高山 直" userId="1a27ffab-8d67-4694-a171-cf73a5a85779" providerId="ADAL" clId="{7E55F2F5-78C6-42FA-8123-503A11D6E2CC}" dt="2023-09-25T01:34:54.066" v="320" actId="478"/>
          <ac:spMkLst>
            <pc:docMk/>
            <pc:sldMk cId="520246808" sldId="2147473108"/>
            <ac:spMk id="37" creationId="{1318F145-0AA6-35B2-B2A1-F661CC9CED6E}"/>
          </ac:spMkLst>
        </pc:spChg>
        <pc:spChg chg="del">
          <ac:chgData name="高山 直" userId="1a27ffab-8d67-4694-a171-cf73a5a85779" providerId="ADAL" clId="{7E55F2F5-78C6-42FA-8123-503A11D6E2CC}" dt="2023-09-25T01:34:54.066" v="320" actId="478"/>
          <ac:spMkLst>
            <pc:docMk/>
            <pc:sldMk cId="520246808" sldId="2147473108"/>
            <ac:spMk id="38" creationId="{8405ED76-5281-C3E8-E28E-527F5BB061F6}"/>
          </ac:spMkLst>
        </pc:spChg>
        <pc:spChg chg="del">
          <ac:chgData name="高山 直" userId="1a27ffab-8d67-4694-a171-cf73a5a85779" providerId="ADAL" clId="{7E55F2F5-78C6-42FA-8123-503A11D6E2CC}" dt="2023-09-25T01:34:54.066" v="320" actId="478"/>
          <ac:spMkLst>
            <pc:docMk/>
            <pc:sldMk cId="520246808" sldId="2147473108"/>
            <ac:spMk id="40" creationId="{ABDA7E45-1037-06B3-1E09-EC3E94847A5D}"/>
          </ac:spMkLst>
        </pc:spChg>
        <pc:spChg chg="del">
          <ac:chgData name="高山 直" userId="1a27ffab-8d67-4694-a171-cf73a5a85779" providerId="ADAL" clId="{7E55F2F5-78C6-42FA-8123-503A11D6E2CC}" dt="2023-09-25T01:34:54.066" v="320" actId="478"/>
          <ac:spMkLst>
            <pc:docMk/>
            <pc:sldMk cId="520246808" sldId="2147473108"/>
            <ac:spMk id="41" creationId="{A79008ED-C1A7-8201-6C35-947FDE03FB4A}"/>
          </ac:spMkLst>
        </pc:spChg>
        <pc:spChg chg="del">
          <ac:chgData name="高山 直" userId="1a27ffab-8d67-4694-a171-cf73a5a85779" providerId="ADAL" clId="{7E55F2F5-78C6-42FA-8123-503A11D6E2CC}" dt="2023-09-25T01:34:54.066" v="320" actId="478"/>
          <ac:spMkLst>
            <pc:docMk/>
            <pc:sldMk cId="520246808" sldId="2147473108"/>
            <ac:spMk id="42" creationId="{CEAC1618-9DDB-A72E-0B17-5AB62DC90DA2}"/>
          </ac:spMkLst>
        </pc:spChg>
        <pc:spChg chg="del">
          <ac:chgData name="高山 直" userId="1a27ffab-8d67-4694-a171-cf73a5a85779" providerId="ADAL" clId="{7E55F2F5-78C6-42FA-8123-503A11D6E2CC}" dt="2023-09-25T01:34:54.066" v="320" actId="478"/>
          <ac:spMkLst>
            <pc:docMk/>
            <pc:sldMk cId="520246808" sldId="2147473108"/>
            <ac:spMk id="43" creationId="{102EE540-51C5-9EA8-4018-5709860F41AA}"/>
          </ac:spMkLst>
        </pc:spChg>
        <pc:spChg chg="del">
          <ac:chgData name="高山 直" userId="1a27ffab-8d67-4694-a171-cf73a5a85779" providerId="ADAL" clId="{7E55F2F5-78C6-42FA-8123-503A11D6E2CC}" dt="2023-09-25T01:34:54.066" v="320" actId="478"/>
          <ac:spMkLst>
            <pc:docMk/>
            <pc:sldMk cId="520246808" sldId="2147473108"/>
            <ac:spMk id="44" creationId="{2A00015C-E725-F925-8641-B3EE782C9A94}"/>
          </ac:spMkLst>
        </pc:spChg>
        <pc:spChg chg="del">
          <ac:chgData name="高山 直" userId="1a27ffab-8d67-4694-a171-cf73a5a85779" providerId="ADAL" clId="{7E55F2F5-78C6-42FA-8123-503A11D6E2CC}" dt="2023-09-25T01:34:54.066" v="320" actId="478"/>
          <ac:spMkLst>
            <pc:docMk/>
            <pc:sldMk cId="520246808" sldId="2147473108"/>
            <ac:spMk id="45" creationId="{96AC0F95-B032-3AB0-22E3-46C14CD9A3C5}"/>
          </ac:spMkLst>
        </pc:spChg>
        <pc:spChg chg="add mod">
          <ac:chgData name="高山 直" userId="1a27ffab-8d67-4694-a171-cf73a5a85779" providerId="ADAL" clId="{7E55F2F5-78C6-42FA-8123-503A11D6E2CC}" dt="2023-09-25T01:35:44.467" v="386" actId="1038"/>
          <ac:spMkLst>
            <pc:docMk/>
            <pc:sldMk cId="520246808" sldId="2147473108"/>
            <ac:spMk id="46" creationId="{0C339DF4-BFC5-9BC9-1D42-07944AD224C9}"/>
          </ac:spMkLst>
        </pc:spChg>
        <pc:spChg chg="del">
          <ac:chgData name="高山 直" userId="1a27ffab-8d67-4694-a171-cf73a5a85779" providerId="ADAL" clId="{7E55F2F5-78C6-42FA-8123-503A11D6E2CC}" dt="2023-09-25T01:34:54.066" v="320" actId="478"/>
          <ac:spMkLst>
            <pc:docMk/>
            <pc:sldMk cId="520246808" sldId="2147473108"/>
            <ac:spMk id="47" creationId="{ED8EBB95-D160-C191-2770-7C3C8CD8DD5D}"/>
          </ac:spMkLst>
        </pc:spChg>
        <pc:spChg chg="del">
          <ac:chgData name="高山 直" userId="1a27ffab-8d67-4694-a171-cf73a5a85779" providerId="ADAL" clId="{7E55F2F5-78C6-42FA-8123-503A11D6E2CC}" dt="2023-09-25T01:34:54.066" v="320" actId="478"/>
          <ac:spMkLst>
            <pc:docMk/>
            <pc:sldMk cId="520246808" sldId="2147473108"/>
            <ac:spMk id="48" creationId="{EC60390D-B237-7BE9-62F0-188B6F073B79}"/>
          </ac:spMkLst>
        </pc:spChg>
        <pc:spChg chg="del">
          <ac:chgData name="高山 直" userId="1a27ffab-8d67-4694-a171-cf73a5a85779" providerId="ADAL" clId="{7E55F2F5-78C6-42FA-8123-503A11D6E2CC}" dt="2023-09-25T01:34:54.066" v="320" actId="478"/>
          <ac:spMkLst>
            <pc:docMk/>
            <pc:sldMk cId="520246808" sldId="2147473108"/>
            <ac:spMk id="49" creationId="{7DF97F61-44F6-C622-7E49-C237E80E455B}"/>
          </ac:spMkLst>
        </pc:spChg>
        <pc:spChg chg="del">
          <ac:chgData name="高山 直" userId="1a27ffab-8d67-4694-a171-cf73a5a85779" providerId="ADAL" clId="{7E55F2F5-78C6-42FA-8123-503A11D6E2CC}" dt="2023-09-25T01:34:54.066" v="320" actId="478"/>
          <ac:spMkLst>
            <pc:docMk/>
            <pc:sldMk cId="520246808" sldId="2147473108"/>
            <ac:spMk id="50" creationId="{53245C7A-C66F-6594-4CA9-54975D5FFAA7}"/>
          </ac:spMkLst>
        </pc:spChg>
        <pc:spChg chg="del">
          <ac:chgData name="高山 直" userId="1a27ffab-8d67-4694-a171-cf73a5a85779" providerId="ADAL" clId="{7E55F2F5-78C6-42FA-8123-503A11D6E2CC}" dt="2023-09-25T01:34:54.066" v="320" actId="478"/>
          <ac:spMkLst>
            <pc:docMk/>
            <pc:sldMk cId="520246808" sldId="2147473108"/>
            <ac:spMk id="51" creationId="{ECEF19E7-6A84-D61E-9D50-DEE02870638B}"/>
          </ac:spMkLst>
        </pc:spChg>
        <pc:spChg chg="add mod">
          <ac:chgData name="高山 直" userId="1a27ffab-8d67-4694-a171-cf73a5a85779" providerId="ADAL" clId="{7E55F2F5-78C6-42FA-8123-503A11D6E2CC}" dt="2023-09-25T01:35:44.467" v="386" actId="1038"/>
          <ac:spMkLst>
            <pc:docMk/>
            <pc:sldMk cId="520246808" sldId="2147473108"/>
            <ac:spMk id="52" creationId="{D182955E-0F94-C969-B0B5-4216219AFAB2}"/>
          </ac:spMkLst>
        </pc:spChg>
        <pc:spChg chg="del">
          <ac:chgData name="高山 直" userId="1a27ffab-8d67-4694-a171-cf73a5a85779" providerId="ADAL" clId="{7E55F2F5-78C6-42FA-8123-503A11D6E2CC}" dt="2023-09-25T01:34:54.066" v="320" actId="478"/>
          <ac:spMkLst>
            <pc:docMk/>
            <pc:sldMk cId="520246808" sldId="2147473108"/>
            <ac:spMk id="53" creationId="{7080A1A6-1652-6A0A-7C2C-5D5BC24BFA05}"/>
          </ac:spMkLst>
        </pc:spChg>
        <pc:spChg chg="del">
          <ac:chgData name="高山 直" userId="1a27ffab-8d67-4694-a171-cf73a5a85779" providerId="ADAL" clId="{7E55F2F5-78C6-42FA-8123-503A11D6E2CC}" dt="2023-09-25T01:34:54.066" v="320" actId="478"/>
          <ac:spMkLst>
            <pc:docMk/>
            <pc:sldMk cId="520246808" sldId="2147473108"/>
            <ac:spMk id="54" creationId="{08D912C3-23C2-2249-8BD2-A2064E4F122A}"/>
          </ac:spMkLst>
        </pc:spChg>
        <pc:spChg chg="del">
          <ac:chgData name="高山 直" userId="1a27ffab-8d67-4694-a171-cf73a5a85779" providerId="ADAL" clId="{7E55F2F5-78C6-42FA-8123-503A11D6E2CC}" dt="2023-09-25T01:34:54.066" v="320" actId="478"/>
          <ac:spMkLst>
            <pc:docMk/>
            <pc:sldMk cId="520246808" sldId="2147473108"/>
            <ac:spMk id="55" creationId="{C7F1DC87-4CF0-80C9-43D1-7EF5DE511472}"/>
          </ac:spMkLst>
        </pc:spChg>
        <pc:spChg chg="del">
          <ac:chgData name="高山 直" userId="1a27ffab-8d67-4694-a171-cf73a5a85779" providerId="ADAL" clId="{7E55F2F5-78C6-42FA-8123-503A11D6E2CC}" dt="2023-09-25T01:34:54.066" v="320" actId="478"/>
          <ac:spMkLst>
            <pc:docMk/>
            <pc:sldMk cId="520246808" sldId="2147473108"/>
            <ac:spMk id="56" creationId="{D38D9913-DC8F-F344-5093-3ED04B031493}"/>
          </ac:spMkLst>
        </pc:spChg>
        <pc:spChg chg="add mod">
          <ac:chgData name="高山 直" userId="1a27ffab-8d67-4694-a171-cf73a5a85779" providerId="ADAL" clId="{7E55F2F5-78C6-42FA-8123-503A11D6E2CC}" dt="2023-09-25T01:35:44.467" v="386" actId="1038"/>
          <ac:spMkLst>
            <pc:docMk/>
            <pc:sldMk cId="520246808" sldId="2147473108"/>
            <ac:spMk id="57" creationId="{2BE64743-507C-9EEC-CE95-0D1781636BE4}"/>
          </ac:spMkLst>
        </pc:spChg>
        <pc:graphicFrameChg chg="del">
          <ac:chgData name="高山 直" userId="1a27ffab-8d67-4694-a171-cf73a5a85779" providerId="ADAL" clId="{7E55F2F5-78C6-42FA-8123-503A11D6E2CC}" dt="2023-09-25T01:34:54.066" v="320" actId="478"/>
          <ac:graphicFrameMkLst>
            <pc:docMk/>
            <pc:sldMk cId="520246808" sldId="2147473108"/>
            <ac:graphicFrameMk id="2" creationId="{C29515C1-A17D-AC3E-B9E1-1113B98051DA}"/>
          </ac:graphicFrameMkLst>
        </pc:graphicFrameChg>
        <pc:graphicFrameChg chg="add mod">
          <ac:chgData name="高山 直" userId="1a27ffab-8d67-4694-a171-cf73a5a85779" providerId="ADAL" clId="{7E55F2F5-78C6-42FA-8123-503A11D6E2CC}" dt="2023-09-25T01:35:44.467" v="386" actId="1038"/>
          <ac:graphicFrameMkLst>
            <pc:docMk/>
            <pc:sldMk cId="520246808" sldId="2147473108"/>
            <ac:graphicFrameMk id="33" creationId="{C9FFC686-1013-8CC5-1990-31CE6967035C}"/>
          </ac:graphicFrameMkLst>
        </pc:graphicFrameChg>
        <pc:picChg chg="add mod">
          <ac:chgData name="高山 直" userId="1a27ffab-8d67-4694-a171-cf73a5a85779" providerId="ADAL" clId="{7E55F2F5-78C6-42FA-8123-503A11D6E2CC}" dt="2023-09-25T01:35:44.467" v="386" actId="1038"/>
          <ac:picMkLst>
            <pc:docMk/>
            <pc:sldMk cId="520246808" sldId="2147473108"/>
            <ac:picMk id="27" creationId="{EE17DF8F-1B7E-DBDB-6257-02E8C512A583}"/>
          </ac:picMkLst>
        </pc:picChg>
        <pc:cxnChg chg="del">
          <ac:chgData name="高山 直" userId="1a27ffab-8d67-4694-a171-cf73a5a85779" providerId="ADAL" clId="{7E55F2F5-78C6-42FA-8123-503A11D6E2CC}" dt="2023-09-25T01:34:54.066" v="320" actId="478"/>
          <ac:cxnSpMkLst>
            <pc:docMk/>
            <pc:sldMk cId="520246808" sldId="2147473108"/>
            <ac:cxnSpMk id="13" creationId="{B9E5C132-0417-45D4-8754-F20462D646A3}"/>
          </ac:cxnSpMkLst>
        </pc:cxnChg>
        <pc:cxnChg chg="del">
          <ac:chgData name="高山 直" userId="1a27ffab-8d67-4694-a171-cf73a5a85779" providerId="ADAL" clId="{7E55F2F5-78C6-42FA-8123-503A11D6E2CC}" dt="2023-09-25T01:34:54.066" v="320" actId="478"/>
          <ac:cxnSpMkLst>
            <pc:docMk/>
            <pc:sldMk cId="520246808" sldId="2147473108"/>
            <ac:cxnSpMk id="39" creationId="{0352852D-1FD8-A2BF-E127-327A862061A0}"/>
          </ac:cxnSpMkLst>
        </pc:cxnChg>
      </pc:sldChg>
      <pc:sldChg chg="addSp delSp modSp add mod">
        <pc:chgData name="高山 直" userId="1a27ffab-8d67-4694-a171-cf73a5a85779" providerId="ADAL" clId="{7E55F2F5-78C6-42FA-8123-503A11D6E2CC}" dt="2023-09-25T01:41:26.611" v="802" actId="1035"/>
        <pc:sldMkLst>
          <pc:docMk/>
          <pc:sldMk cId="2740138662" sldId="2147473109"/>
        </pc:sldMkLst>
        <pc:spChg chg="add del mod">
          <ac:chgData name="高山 直" userId="1a27ffab-8d67-4694-a171-cf73a5a85779" providerId="ADAL" clId="{7E55F2F5-78C6-42FA-8123-503A11D6E2CC}" dt="2023-09-25T01:40:26.419" v="734" actId="478"/>
          <ac:spMkLst>
            <pc:docMk/>
            <pc:sldMk cId="2740138662" sldId="2147473109"/>
            <ac:spMk id="2" creationId="{D93559B2-83A0-572F-8994-DD276C94A90D}"/>
          </ac:spMkLst>
        </pc:spChg>
        <pc:spChg chg="add mod">
          <ac:chgData name="高山 直" userId="1a27ffab-8d67-4694-a171-cf73a5a85779" providerId="ADAL" clId="{7E55F2F5-78C6-42FA-8123-503A11D6E2CC}" dt="2023-09-25T01:41:26.611" v="802" actId="1035"/>
          <ac:spMkLst>
            <pc:docMk/>
            <pc:sldMk cId="2740138662" sldId="2147473109"/>
            <ac:spMk id="4" creationId="{1AAB9AE2-8BA3-4000-9A4E-3081F37C74E7}"/>
          </ac:spMkLst>
        </pc:spChg>
        <pc:spChg chg="add mod">
          <ac:chgData name="高山 直" userId="1a27ffab-8d67-4694-a171-cf73a5a85779" providerId="ADAL" clId="{7E55F2F5-78C6-42FA-8123-503A11D6E2CC}" dt="2023-09-25T01:40:01.419" v="725" actId="1035"/>
          <ac:spMkLst>
            <pc:docMk/>
            <pc:sldMk cId="2740138662" sldId="2147473109"/>
            <ac:spMk id="5" creationId="{D21F4579-530A-CD2E-5CED-F1D5E5359E9A}"/>
          </ac:spMkLst>
        </pc:spChg>
        <pc:spChg chg="mod">
          <ac:chgData name="高山 直" userId="1a27ffab-8d67-4694-a171-cf73a5a85779" providerId="ADAL" clId="{7E55F2F5-78C6-42FA-8123-503A11D6E2CC}" dt="2023-09-25T01:40:23.327" v="733" actId="20577"/>
          <ac:spMkLst>
            <pc:docMk/>
            <pc:sldMk cId="2740138662" sldId="2147473109"/>
            <ac:spMk id="6" creationId="{E1FF6AC4-8D3D-4B67-9AD5-F61E1DB46203}"/>
          </ac:spMkLst>
        </pc:spChg>
        <pc:spChg chg="mod">
          <ac:chgData name="高山 直" userId="1a27ffab-8d67-4694-a171-cf73a5a85779" providerId="ADAL" clId="{7E55F2F5-78C6-42FA-8123-503A11D6E2CC}" dt="2023-09-25T01:41:07.831" v="794" actId="6549"/>
          <ac:spMkLst>
            <pc:docMk/>
            <pc:sldMk cId="2740138662" sldId="2147473109"/>
            <ac:spMk id="7" creationId="{752C34CD-4D0D-45DB-A9BB-FA3B9097D7F5}"/>
          </ac:spMkLst>
        </pc:spChg>
        <pc:spChg chg="add mod">
          <ac:chgData name="高山 直" userId="1a27ffab-8d67-4694-a171-cf73a5a85779" providerId="ADAL" clId="{7E55F2F5-78C6-42FA-8123-503A11D6E2CC}" dt="2023-09-25T01:40:01.419" v="725" actId="1035"/>
          <ac:spMkLst>
            <pc:docMk/>
            <pc:sldMk cId="2740138662" sldId="2147473109"/>
            <ac:spMk id="8" creationId="{4A07E435-80B3-9F1C-BFCF-35661C4CC0BD}"/>
          </ac:spMkLst>
        </pc:spChg>
        <pc:spChg chg="add mod">
          <ac:chgData name="高山 直" userId="1a27ffab-8d67-4694-a171-cf73a5a85779" providerId="ADAL" clId="{7E55F2F5-78C6-42FA-8123-503A11D6E2CC}" dt="2023-09-25T01:40:01.419" v="725" actId="1035"/>
          <ac:spMkLst>
            <pc:docMk/>
            <pc:sldMk cId="2740138662" sldId="2147473109"/>
            <ac:spMk id="9" creationId="{45532675-638B-F532-88A2-433F35055E1C}"/>
          </ac:spMkLst>
        </pc:spChg>
        <pc:spChg chg="add mod">
          <ac:chgData name="高山 直" userId="1a27ffab-8d67-4694-a171-cf73a5a85779" providerId="ADAL" clId="{7E55F2F5-78C6-42FA-8123-503A11D6E2CC}" dt="2023-09-25T01:40:01.419" v="725" actId="1035"/>
          <ac:spMkLst>
            <pc:docMk/>
            <pc:sldMk cId="2740138662" sldId="2147473109"/>
            <ac:spMk id="10" creationId="{B36DB23D-6FCC-1102-3556-E368619B8D04}"/>
          </ac:spMkLst>
        </pc:spChg>
        <pc:spChg chg="add mod">
          <ac:chgData name="高山 直" userId="1a27ffab-8d67-4694-a171-cf73a5a85779" providerId="ADAL" clId="{7E55F2F5-78C6-42FA-8123-503A11D6E2CC}" dt="2023-09-25T01:40:01.419" v="725" actId="1035"/>
          <ac:spMkLst>
            <pc:docMk/>
            <pc:sldMk cId="2740138662" sldId="2147473109"/>
            <ac:spMk id="12" creationId="{6B48554F-6FB6-C478-6722-73CE82BFF11D}"/>
          </ac:spMkLst>
        </pc:spChg>
        <pc:spChg chg="add mod">
          <ac:chgData name="高山 直" userId="1a27ffab-8d67-4694-a171-cf73a5a85779" providerId="ADAL" clId="{7E55F2F5-78C6-42FA-8123-503A11D6E2CC}" dt="2023-09-25T01:40:01.419" v="725" actId="1035"/>
          <ac:spMkLst>
            <pc:docMk/>
            <pc:sldMk cId="2740138662" sldId="2147473109"/>
            <ac:spMk id="13" creationId="{543170A5-9C5A-C8D7-F128-AA4C52DC6690}"/>
          </ac:spMkLst>
        </pc:spChg>
        <pc:spChg chg="add mod">
          <ac:chgData name="高山 直" userId="1a27ffab-8d67-4694-a171-cf73a5a85779" providerId="ADAL" clId="{7E55F2F5-78C6-42FA-8123-503A11D6E2CC}" dt="2023-09-25T01:40:01.419" v="725" actId="1035"/>
          <ac:spMkLst>
            <pc:docMk/>
            <pc:sldMk cId="2740138662" sldId="2147473109"/>
            <ac:spMk id="14" creationId="{D3DFB4A9-91A5-3AAD-4ED0-73AFB77E6598}"/>
          </ac:spMkLst>
        </pc:spChg>
        <pc:spChg chg="add mod">
          <ac:chgData name="高山 直" userId="1a27ffab-8d67-4694-a171-cf73a5a85779" providerId="ADAL" clId="{7E55F2F5-78C6-42FA-8123-503A11D6E2CC}" dt="2023-09-25T01:40:01.419" v="725" actId="1035"/>
          <ac:spMkLst>
            <pc:docMk/>
            <pc:sldMk cId="2740138662" sldId="2147473109"/>
            <ac:spMk id="15" creationId="{860E488D-9B66-689F-4500-8300468D3CC8}"/>
          </ac:spMkLst>
        </pc:spChg>
        <pc:spChg chg="del">
          <ac:chgData name="高山 直" userId="1a27ffab-8d67-4694-a171-cf73a5a85779" providerId="ADAL" clId="{7E55F2F5-78C6-42FA-8123-503A11D6E2CC}" dt="2023-09-25T01:39:30.041" v="694" actId="478"/>
          <ac:spMkLst>
            <pc:docMk/>
            <pc:sldMk cId="2740138662" sldId="2147473109"/>
            <ac:spMk id="24" creationId="{D96AA9F9-91F0-BE29-C9C9-7D6E41A17FDB}"/>
          </ac:spMkLst>
        </pc:spChg>
        <pc:spChg chg="del">
          <ac:chgData name="高山 直" userId="1a27ffab-8d67-4694-a171-cf73a5a85779" providerId="ADAL" clId="{7E55F2F5-78C6-42FA-8123-503A11D6E2CC}" dt="2023-09-25T01:39:30.041" v="694" actId="478"/>
          <ac:spMkLst>
            <pc:docMk/>
            <pc:sldMk cId="2740138662" sldId="2147473109"/>
            <ac:spMk id="28" creationId="{EF6DA0AC-F68B-C11E-0639-E0ED88DA4C1D}"/>
          </ac:spMkLst>
        </pc:spChg>
        <pc:spChg chg="del">
          <ac:chgData name="高山 直" userId="1a27ffab-8d67-4694-a171-cf73a5a85779" providerId="ADAL" clId="{7E55F2F5-78C6-42FA-8123-503A11D6E2CC}" dt="2023-09-25T01:39:30.041" v="694" actId="478"/>
          <ac:spMkLst>
            <pc:docMk/>
            <pc:sldMk cId="2740138662" sldId="2147473109"/>
            <ac:spMk id="29" creationId="{B63E9EE2-55CD-E22F-BEA7-AFECB58E60B7}"/>
          </ac:spMkLst>
        </pc:spChg>
        <pc:spChg chg="del">
          <ac:chgData name="高山 直" userId="1a27ffab-8d67-4694-a171-cf73a5a85779" providerId="ADAL" clId="{7E55F2F5-78C6-42FA-8123-503A11D6E2CC}" dt="2023-09-25T01:39:30.041" v="694" actId="478"/>
          <ac:spMkLst>
            <pc:docMk/>
            <pc:sldMk cId="2740138662" sldId="2147473109"/>
            <ac:spMk id="46" creationId="{0C339DF4-BFC5-9BC9-1D42-07944AD224C9}"/>
          </ac:spMkLst>
        </pc:spChg>
        <pc:spChg chg="del">
          <ac:chgData name="高山 直" userId="1a27ffab-8d67-4694-a171-cf73a5a85779" providerId="ADAL" clId="{7E55F2F5-78C6-42FA-8123-503A11D6E2CC}" dt="2023-09-25T01:39:30.041" v="694" actId="478"/>
          <ac:spMkLst>
            <pc:docMk/>
            <pc:sldMk cId="2740138662" sldId="2147473109"/>
            <ac:spMk id="52" creationId="{D182955E-0F94-C969-B0B5-4216219AFAB2}"/>
          </ac:spMkLst>
        </pc:spChg>
        <pc:spChg chg="del">
          <ac:chgData name="高山 直" userId="1a27ffab-8d67-4694-a171-cf73a5a85779" providerId="ADAL" clId="{7E55F2F5-78C6-42FA-8123-503A11D6E2CC}" dt="2023-09-25T01:39:30.041" v="694" actId="478"/>
          <ac:spMkLst>
            <pc:docMk/>
            <pc:sldMk cId="2740138662" sldId="2147473109"/>
            <ac:spMk id="57" creationId="{2BE64743-507C-9EEC-CE95-0D1781636BE4}"/>
          </ac:spMkLst>
        </pc:spChg>
        <pc:graphicFrameChg chg="add mod">
          <ac:chgData name="高山 直" userId="1a27ffab-8d67-4694-a171-cf73a5a85779" providerId="ADAL" clId="{7E55F2F5-78C6-42FA-8123-503A11D6E2CC}" dt="2023-09-25T01:40:01.419" v="725" actId="1035"/>
          <ac:graphicFrameMkLst>
            <pc:docMk/>
            <pc:sldMk cId="2740138662" sldId="2147473109"/>
            <ac:graphicFrameMk id="3" creationId="{FA4998F9-9C34-481B-8EF5-09842DADBBEC}"/>
          </ac:graphicFrameMkLst>
        </pc:graphicFrameChg>
        <pc:graphicFrameChg chg="add mod">
          <ac:chgData name="高山 直" userId="1a27ffab-8d67-4694-a171-cf73a5a85779" providerId="ADAL" clId="{7E55F2F5-78C6-42FA-8123-503A11D6E2CC}" dt="2023-09-25T01:40:01.419" v="725" actId="1035"/>
          <ac:graphicFrameMkLst>
            <pc:docMk/>
            <pc:sldMk cId="2740138662" sldId="2147473109"/>
            <ac:graphicFrameMk id="11" creationId="{E713D597-B3FC-AC69-FA97-4C04ECEFF74A}"/>
          </ac:graphicFrameMkLst>
        </pc:graphicFrameChg>
        <pc:graphicFrameChg chg="del">
          <ac:chgData name="高山 直" userId="1a27ffab-8d67-4694-a171-cf73a5a85779" providerId="ADAL" clId="{7E55F2F5-78C6-42FA-8123-503A11D6E2CC}" dt="2023-09-25T01:39:30.041" v="694" actId="478"/>
          <ac:graphicFrameMkLst>
            <pc:docMk/>
            <pc:sldMk cId="2740138662" sldId="2147473109"/>
            <ac:graphicFrameMk id="33" creationId="{C9FFC686-1013-8CC5-1990-31CE6967035C}"/>
          </ac:graphicFrameMkLst>
        </pc:graphicFrameChg>
        <pc:picChg chg="del">
          <ac:chgData name="高山 直" userId="1a27ffab-8d67-4694-a171-cf73a5a85779" providerId="ADAL" clId="{7E55F2F5-78C6-42FA-8123-503A11D6E2CC}" dt="2023-09-25T01:39:30.041" v="694" actId="478"/>
          <ac:picMkLst>
            <pc:docMk/>
            <pc:sldMk cId="2740138662" sldId="2147473109"/>
            <ac:picMk id="27" creationId="{EE17DF8F-1B7E-DBDB-6257-02E8C512A583}"/>
          </ac:picMkLst>
        </pc:picChg>
      </pc:sldChg>
      <pc:sldChg chg="addSp delSp modSp add mod">
        <pc:chgData name="高山 直" userId="1a27ffab-8d67-4694-a171-cf73a5a85779" providerId="ADAL" clId="{7E55F2F5-78C6-42FA-8123-503A11D6E2CC}" dt="2023-09-25T01:45:16.773" v="943" actId="14100"/>
        <pc:sldMkLst>
          <pc:docMk/>
          <pc:sldMk cId="1141667968" sldId="2147473110"/>
        </pc:sldMkLst>
        <pc:spChg chg="add mod">
          <ac:chgData name="高山 直" userId="1a27ffab-8d67-4694-a171-cf73a5a85779" providerId="ADAL" clId="{7E55F2F5-78C6-42FA-8123-503A11D6E2CC}" dt="2023-09-25T01:45:16.773" v="943" actId="14100"/>
          <ac:spMkLst>
            <pc:docMk/>
            <pc:sldMk cId="1141667968" sldId="2147473110"/>
            <ac:spMk id="2" creationId="{96FE173A-7B24-50B5-8AB4-1820C355B866}"/>
          </ac:spMkLst>
        </pc:spChg>
        <pc:spChg chg="add del mod">
          <ac:chgData name="高山 直" userId="1a27ffab-8d67-4694-a171-cf73a5a85779" providerId="ADAL" clId="{7E55F2F5-78C6-42FA-8123-503A11D6E2CC}" dt="2023-09-25T01:42:54.338" v="838" actId="478"/>
          <ac:spMkLst>
            <pc:docMk/>
            <pc:sldMk cId="1141667968" sldId="2147473110"/>
            <ac:spMk id="3" creationId="{B8312D67-13B3-BFD2-F063-F007984D8DCC}"/>
          </ac:spMkLst>
        </pc:spChg>
        <pc:spChg chg="mod">
          <ac:chgData name="高山 直" userId="1a27ffab-8d67-4694-a171-cf73a5a85779" providerId="ADAL" clId="{7E55F2F5-78C6-42FA-8123-503A11D6E2CC}" dt="2023-09-25T01:42:51.680" v="837" actId="20577"/>
          <ac:spMkLst>
            <pc:docMk/>
            <pc:sldMk cId="1141667968" sldId="2147473110"/>
            <ac:spMk id="6" creationId="{E1FF6AC4-8D3D-4B67-9AD5-F61E1DB46203}"/>
          </ac:spMkLst>
        </pc:spChg>
        <pc:spChg chg="mod">
          <ac:chgData name="高山 直" userId="1a27ffab-8d67-4694-a171-cf73a5a85779" providerId="ADAL" clId="{7E55F2F5-78C6-42FA-8123-503A11D6E2CC}" dt="2023-09-25T01:44:34.379" v="941" actId="20577"/>
          <ac:spMkLst>
            <pc:docMk/>
            <pc:sldMk cId="1141667968" sldId="2147473110"/>
            <ac:spMk id="7" creationId="{752C34CD-4D0D-45DB-A9BB-FA3B9097D7F5}"/>
          </ac:spMkLst>
        </pc:spChg>
        <pc:spChg chg="add mod">
          <ac:chgData name="高山 直" userId="1a27ffab-8d67-4694-a171-cf73a5a85779" providerId="ADAL" clId="{7E55F2F5-78C6-42FA-8123-503A11D6E2CC}" dt="2023-09-25T01:44:09.190" v="866" actId="1035"/>
          <ac:spMkLst>
            <pc:docMk/>
            <pc:sldMk cId="1141667968" sldId="2147473110"/>
            <ac:spMk id="10" creationId="{9E8CC1B2-D733-B8A3-99CD-86269FBC39CF}"/>
          </ac:spMkLst>
        </pc:spChg>
        <pc:spChg chg="add mod">
          <ac:chgData name="高山 直" userId="1a27ffab-8d67-4694-a171-cf73a5a85779" providerId="ADAL" clId="{7E55F2F5-78C6-42FA-8123-503A11D6E2CC}" dt="2023-09-25T01:44:12.453" v="870" actId="1035"/>
          <ac:spMkLst>
            <pc:docMk/>
            <pc:sldMk cId="1141667968" sldId="2147473110"/>
            <ac:spMk id="11" creationId="{C383A7D9-4605-890F-9AE5-10A7B0522308}"/>
          </ac:spMkLst>
        </pc:spChg>
        <pc:spChg chg="del">
          <ac:chgData name="高山 直" userId="1a27ffab-8d67-4694-a171-cf73a5a85779" providerId="ADAL" clId="{7E55F2F5-78C6-42FA-8123-503A11D6E2CC}" dt="2023-09-25T01:41:56.690" v="804" actId="478"/>
          <ac:spMkLst>
            <pc:docMk/>
            <pc:sldMk cId="1141667968" sldId="2147473110"/>
            <ac:spMk id="24" creationId="{D96AA9F9-91F0-BE29-C9C9-7D6E41A17FDB}"/>
          </ac:spMkLst>
        </pc:spChg>
        <pc:spChg chg="del">
          <ac:chgData name="高山 直" userId="1a27ffab-8d67-4694-a171-cf73a5a85779" providerId="ADAL" clId="{7E55F2F5-78C6-42FA-8123-503A11D6E2CC}" dt="2023-09-25T01:41:56.690" v="804" actId="478"/>
          <ac:spMkLst>
            <pc:docMk/>
            <pc:sldMk cId="1141667968" sldId="2147473110"/>
            <ac:spMk id="28" creationId="{EF6DA0AC-F68B-C11E-0639-E0ED88DA4C1D}"/>
          </ac:spMkLst>
        </pc:spChg>
        <pc:spChg chg="del">
          <ac:chgData name="高山 直" userId="1a27ffab-8d67-4694-a171-cf73a5a85779" providerId="ADAL" clId="{7E55F2F5-78C6-42FA-8123-503A11D6E2CC}" dt="2023-09-25T01:41:56.690" v="804" actId="478"/>
          <ac:spMkLst>
            <pc:docMk/>
            <pc:sldMk cId="1141667968" sldId="2147473110"/>
            <ac:spMk id="29" creationId="{B63E9EE2-55CD-E22F-BEA7-AFECB58E60B7}"/>
          </ac:spMkLst>
        </pc:spChg>
        <pc:spChg chg="del">
          <ac:chgData name="高山 直" userId="1a27ffab-8d67-4694-a171-cf73a5a85779" providerId="ADAL" clId="{7E55F2F5-78C6-42FA-8123-503A11D6E2CC}" dt="2023-09-25T01:41:56.690" v="804" actId="478"/>
          <ac:spMkLst>
            <pc:docMk/>
            <pc:sldMk cId="1141667968" sldId="2147473110"/>
            <ac:spMk id="46" creationId="{0C339DF4-BFC5-9BC9-1D42-07944AD224C9}"/>
          </ac:spMkLst>
        </pc:spChg>
        <pc:spChg chg="del">
          <ac:chgData name="高山 直" userId="1a27ffab-8d67-4694-a171-cf73a5a85779" providerId="ADAL" clId="{7E55F2F5-78C6-42FA-8123-503A11D6E2CC}" dt="2023-09-25T01:41:56.690" v="804" actId="478"/>
          <ac:spMkLst>
            <pc:docMk/>
            <pc:sldMk cId="1141667968" sldId="2147473110"/>
            <ac:spMk id="52" creationId="{D182955E-0F94-C969-B0B5-4216219AFAB2}"/>
          </ac:spMkLst>
        </pc:spChg>
        <pc:spChg chg="del">
          <ac:chgData name="高山 直" userId="1a27ffab-8d67-4694-a171-cf73a5a85779" providerId="ADAL" clId="{7E55F2F5-78C6-42FA-8123-503A11D6E2CC}" dt="2023-09-25T01:41:56.690" v="804" actId="478"/>
          <ac:spMkLst>
            <pc:docMk/>
            <pc:sldMk cId="1141667968" sldId="2147473110"/>
            <ac:spMk id="57" creationId="{2BE64743-507C-9EEC-CE95-0D1781636BE4}"/>
          </ac:spMkLst>
        </pc:spChg>
        <pc:graphicFrameChg chg="add mod modGraphic">
          <ac:chgData name="高山 直" userId="1a27ffab-8d67-4694-a171-cf73a5a85779" providerId="ADAL" clId="{7E55F2F5-78C6-42FA-8123-503A11D6E2CC}" dt="2023-09-25T01:43:14.421" v="844" actId="14100"/>
          <ac:graphicFrameMkLst>
            <pc:docMk/>
            <pc:sldMk cId="1141667968" sldId="2147473110"/>
            <ac:graphicFrameMk id="4" creationId="{86FB57EF-CF7D-3EC2-7366-1EC490D47DAA}"/>
          </ac:graphicFrameMkLst>
        </pc:graphicFrameChg>
        <pc:graphicFrameChg chg="add mod">
          <ac:chgData name="高山 直" userId="1a27ffab-8d67-4694-a171-cf73a5a85779" providerId="ADAL" clId="{7E55F2F5-78C6-42FA-8123-503A11D6E2CC}" dt="2023-09-25T01:42:20.302" v="828" actId="1037"/>
          <ac:graphicFrameMkLst>
            <pc:docMk/>
            <pc:sldMk cId="1141667968" sldId="2147473110"/>
            <ac:graphicFrameMk id="5" creationId="{4636BBFA-7B75-80A5-5D46-85B32E1AD3FD}"/>
          </ac:graphicFrameMkLst>
        </pc:graphicFrameChg>
        <pc:graphicFrameChg chg="add mod modGraphic">
          <ac:chgData name="高山 直" userId="1a27ffab-8d67-4694-a171-cf73a5a85779" providerId="ADAL" clId="{7E55F2F5-78C6-42FA-8123-503A11D6E2CC}" dt="2023-09-25T01:43:20.121" v="845" actId="14100"/>
          <ac:graphicFrameMkLst>
            <pc:docMk/>
            <pc:sldMk cId="1141667968" sldId="2147473110"/>
            <ac:graphicFrameMk id="8" creationId="{55663D1C-4A18-BEB6-710B-9BD26F796F4E}"/>
          </ac:graphicFrameMkLst>
        </pc:graphicFrameChg>
        <pc:graphicFrameChg chg="add mod modGraphic">
          <ac:chgData name="高山 直" userId="1a27ffab-8d67-4694-a171-cf73a5a85779" providerId="ADAL" clId="{7E55F2F5-78C6-42FA-8123-503A11D6E2CC}" dt="2023-09-25T01:45:06.871" v="942" actId="120"/>
          <ac:graphicFrameMkLst>
            <pc:docMk/>
            <pc:sldMk cId="1141667968" sldId="2147473110"/>
            <ac:graphicFrameMk id="9" creationId="{7F2E4E47-7AC3-F25C-2974-BB9D0EF57898}"/>
          </ac:graphicFrameMkLst>
        </pc:graphicFrameChg>
        <pc:graphicFrameChg chg="del">
          <ac:chgData name="高山 直" userId="1a27ffab-8d67-4694-a171-cf73a5a85779" providerId="ADAL" clId="{7E55F2F5-78C6-42FA-8123-503A11D6E2CC}" dt="2023-09-25T01:41:56.690" v="804" actId="478"/>
          <ac:graphicFrameMkLst>
            <pc:docMk/>
            <pc:sldMk cId="1141667968" sldId="2147473110"/>
            <ac:graphicFrameMk id="33" creationId="{C9FFC686-1013-8CC5-1990-31CE6967035C}"/>
          </ac:graphicFrameMkLst>
        </pc:graphicFrameChg>
        <pc:picChg chg="del">
          <ac:chgData name="高山 直" userId="1a27ffab-8d67-4694-a171-cf73a5a85779" providerId="ADAL" clId="{7E55F2F5-78C6-42FA-8123-503A11D6E2CC}" dt="2023-09-25T01:41:56.690" v="804" actId="478"/>
          <ac:picMkLst>
            <pc:docMk/>
            <pc:sldMk cId="1141667968" sldId="2147473110"/>
            <ac:picMk id="27" creationId="{EE17DF8F-1B7E-DBDB-6257-02E8C512A583}"/>
          </ac:picMkLst>
        </pc:picChg>
      </pc:sldChg>
      <pc:sldChg chg="addSp delSp modSp add mod">
        <pc:chgData name="高山 直" userId="1a27ffab-8d67-4694-a171-cf73a5a85779" providerId="ADAL" clId="{7E55F2F5-78C6-42FA-8123-503A11D6E2CC}" dt="2023-09-25T01:46:35.058" v="960" actId="1076"/>
        <pc:sldMkLst>
          <pc:docMk/>
          <pc:sldMk cId="565120036" sldId="2147473111"/>
        </pc:sldMkLst>
        <pc:spChg chg="add mod">
          <ac:chgData name="高山 直" userId="1a27ffab-8d67-4694-a171-cf73a5a85779" providerId="ADAL" clId="{7E55F2F5-78C6-42FA-8123-503A11D6E2CC}" dt="2023-09-25T01:46:30.546" v="959" actId="1076"/>
          <ac:spMkLst>
            <pc:docMk/>
            <pc:sldMk cId="565120036" sldId="2147473111"/>
            <ac:spMk id="2" creationId="{1A5DAAC9-4964-6E6C-368A-29FBB3CB76F4}"/>
          </ac:spMkLst>
        </pc:spChg>
        <pc:spChg chg="add del mod">
          <ac:chgData name="高山 直" userId="1a27ffab-8d67-4694-a171-cf73a5a85779" providerId="ADAL" clId="{7E55F2F5-78C6-42FA-8123-503A11D6E2CC}" dt="2023-09-25T01:46:25.244" v="958" actId="478"/>
          <ac:spMkLst>
            <pc:docMk/>
            <pc:sldMk cId="565120036" sldId="2147473111"/>
            <ac:spMk id="3" creationId="{1B6816F2-6F74-BBEE-8618-AC14414121EF}"/>
          </ac:spMkLst>
        </pc:spChg>
        <pc:spChg chg="add mod">
          <ac:chgData name="高山 直" userId="1a27ffab-8d67-4694-a171-cf73a5a85779" providerId="ADAL" clId="{7E55F2F5-78C6-42FA-8123-503A11D6E2CC}" dt="2023-09-25T01:46:35.058" v="960" actId="1076"/>
          <ac:spMkLst>
            <pc:docMk/>
            <pc:sldMk cId="565120036" sldId="2147473111"/>
            <ac:spMk id="4" creationId="{41114E0B-1633-D441-45F6-5D282DCB2256}"/>
          </ac:spMkLst>
        </pc:spChg>
        <pc:spChg chg="mod">
          <ac:chgData name="高山 直" userId="1a27ffab-8d67-4694-a171-cf73a5a85779" providerId="ADAL" clId="{7E55F2F5-78C6-42FA-8123-503A11D6E2CC}" dt="2023-09-25T01:46:21.247" v="957" actId="404"/>
          <ac:spMkLst>
            <pc:docMk/>
            <pc:sldMk cId="565120036" sldId="2147473111"/>
            <ac:spMk id="6" creationId="{E1FF6AC4-8D3D-4B67-9AD5-F61E1DB46203}"/>
          </ac:spMkLst>
        </pc:spChg>
        <pc:spChg chg="del">
          <ac:chgData name="高山 直" userId="1a27ffab-8d67-4694-a171-cf73a5a85779" providerId="ADAL" clId="{7E55F2F5-78C6-42FA-8123-503A11D6E2CC}" dt="2023-09-25T01:45:37.680" v="945" actId="478"/>
          <ac:spMkLst>
            <pc:docMk/>
            <pc:sldMk cId="565120036" sldId="2147473111"/>
            <ac:spMk id="24" creationId="{D96AA9F9-91F0-BE29-C9C9-7D6E41A17FDB}"/>
          </ac:spMkLst>
        </pc:spChg>
        <pc:spChg chg="del">
          <ac:chgData name="高山 直" userId="1a27ffab-8d67-4694-a171-cf73a5a85779" providerId="ADAL" clId="{7E55F2F5-78C6-42FA-8123-503A11D6E2CC}" dt="2023-09-25T01:45:37.680" v="945" actId="478"/>
          <ac:spMkLst>
            <pc:docMk/>
            <pc:sldMk cId="565120036" sldId="2147473111"/>
            <ac:spMk id="28" creationId="{EF6DA0AC-F68B-C11E-0639-E0ED88DA4C1D}"/>
          </ac:spMkLst>
        </pc:spChg>
        <pc:spChg chg="del">
          <ac:chgData name="高山 直" userId="1a27ffab-8d67-4694-a171-cf73a5a85779" providerId="ADAL" clId="{7E55F2F5-78C6-42FA-8123-503A11D6E2CC}" dt="2023-09-25T01:45:37.680" v="945" actId="478"/>
          <ac:spMkLst>
            <pc:docMk/>
            <pc:sldMk cId="565120036" sldId="2147473111"/>
            <ac:spMk id="29" creationId="{B63E9EE2-55CD-E22F-BEA7-AFECB58E60B7}"/>
          </ac:spMkLst>
        </pc:spChg>
        <pc:spChg chg="del">
          <ac:chgData name="高山 直" userId="1a27ffab-8d67-4694-a171-cf73a5a85779" providerId="ADAL" clId="{7E55F2F5-78C6-42FA-8123-503A11D6E2CC}" dt="2023-09-25T01:45:37.680" v="945" actId="478"/>
          <ac:spMkLst>
            <pc:docMk/>
            <pc:sldMk cId="565120036" sldId="2147473111"/>
            <ac:spMk id="46" creationId="{0C339DF4-BFC5-9BC9-1D42-07944AD224C9}"/>
          </ac:spMkLst>
        </pc:spChg>
        <pc:spChg chg="del">
          <ac:chgData name="高山 直" userId="1a27ffab-8d67-4694-a171-cf73a5a85779" providerId="ADAL" clId="{7E55F2F5-78C6-42FA-8123-503A11D6E2CC}" dt="2023-09-25T01:45:37.680" v="945" actId="478"/>
          <ac:spMkLst>
            <pc:docMk/>
            <pc:sldMk cId="565120036" sldId="2147473111"/>
            <ac:spMk id="52" creationId="{D182955E-0F94-C969-B0B5-4216219AFAB2}"/>
          </ac:spMkLst>
        </pc:spChg>
        <pc:spChg chg="del">
          <ac:chgData name="高山 直" userId="1a27ffab-8d67-4694-a171-cf73a5a85779" providerId="ADAL" clId="{7E55F2F5-78C6-42FA-8123-503A11D6E2CC}" dt="2023-09-25T01:45:37.680" v="945" actId="478"/>
          <ac:spMkLst>
            <pc:docMk/>
            <pc:sldMk cId="565120036" sldId="2147473111"/>
            <ac:spMk id="57" creationId="{2BE64743-507C-9EEC-CE95-0D1781636BE4}"/>
          </ac:spMkLst>
        </pc:spChg>
        <pc:graphicFrameChg chg="del">
          <ac:chgData name="高山 直" userId="1a27ffab-8d67-4694-a171-cf73a5a85779" providerId="ADAL" clId="{7E55F2F5-78C6-42FA-8123-503A11D6E2CC}" dt="2023-09-25T01:45:37.680" v="945" actId="478"/>
          <ac:graphicFrameMkLst>
            <pc:docMk/>
            <pc:sldMk cId="565120036" sldId="2147473111"/>
            <ac:graphicFrameMk id="33" creationId="{C9FFC686-1013-8CC5-1990-31CE6967035C}"/>
          </ac:graphicFrameMkLst>
        </pc:graphicFrameChg>
        <pc:picChg chg="del">
          <ac:chgData name="高山 直" userId="1a27ffab-8d67-4694-a171-cf73a5a85779" providerId="ADAL" clId="{7E55F2F5-78C6-42FA-8123-503A11D6E2CC}" dt="2023-09-25T01:45:37.680" v="945" actId="478"/>
          <ac:picMkLst>
            <pc:docMk/>
            <pc:sldMk cId="565120036" sldId="2147473111"/>
            <ac:picMk id="27" creationId="{EE17DF8F-1B7E-DBDB-6257-02E8C512A583}"/>
          </ac:picMkLst>
        </pc:picChg>
      </pc:sldChg>
    </pc:docChg>
  </pc:docChgLst>
  <pc:docChgLst>
    <pc:chgData name="高山 直" userId="1a27ffab-8d67-4694-a171-cf73a5a85779" providerId="ADAL" clId="{AC00A2BD-91A2-4F28-A1A6-CE251B034265}"/>
    <pc:docChg chg="modSld">
      <pc:chgData name="高山 直" userId="1a27ffab-8d67-4694-a171-cf73a5a85779" providerId="ADAL" clId="{AC00A2BD-91A2-4F28-A1A6-CE251B034265}" dt="2023-03-10T01:54:53.506" v="828" actId="20577"/>
      <pc:docMkLst>
        <pc:docMk/>
      </pc:docMkLst>
      <pc:sldChg chg="addSp modSp mod">
        <pc:chgData name="高山 直" userId="1a27ffab-8d67-4694-a171-cf73a5a85779" providerId="ADAL" clId="{AC00A2BD-91A2-4F28-A1A6-CE251B034265}" dt="2023-03-10T01:54:53.506" v="828" actId="20577"/>
        <pc:sldMkLst>
          <pc:docMk/>
          <pc:sldMk cId="3814114767" sldId="2147473095"/>
        </pc:sldMkLst>
        <pc:spChg chg="add mod">
          <ac:chgData name="高山 直" userId="1a27ffab-8d67-4694-a171-cf73a5a85779" providerId="ADAL" clId="{AC00A2BD-91A2-4F28-A1A6-CE251B034265}" dt="2023-03-10T01:54:53.506" v="828" actId="20577"/>
          <ac:spMkLst>
            <pc:docMk/>
            <pc:sldMk cId="3814114767" sldId="2147473095"/>
            <ac:spMk id="8" creationId="{8C6DE4F7-7354-4239-9881-3C8497C11001}"/>
          </ac:spMkLst>
        </pc:spChg>
        <pc:spChg chg="mod">
          <ac:chgData name="高山 直" userId="1a27ffab-8d67-4694-a171-cf73a5a85779" providerId="ADAL" clId="{AC00A2BD-91A2-4F28-A1A6-CE251B034265}" dt="2023-03-09T23:38:29.987" v="467" actId="20577"/>
          <ac:spMkLst>
            <pc:docMk/>
            <pc:sldMk cId="3814114767" sldId="2147473095"/>
            <ac:spMk id="39" creationId="{61443B53-183A-4D1D-8F5F-36A7F7B35DD7}"/>
          </ac:spMkLst>
        </pc:spChg>
      </pc:sldChg>
    </pc:docChg>
  </pc:docChgLst>
  <pc:docChgLst>
    <pc:chgData name="高山 直" userId="1a27ffab-8d67-4694-a171-cf73a5a85779" providerId="ADAL" clId="{CAB93375-31C4-4E5B-B528-BE282D244C5E}"/>
    <pc:docChg chg="undo redo custSel addSld delSld modSld">
      <pc:chgData name="高山 直" userId="1a27ffab-8d67-4694-a171-cf73a5a85779" providerId="ADAL" clId="{CAB93375-31C4-4E5B-B528-BE282D244C5E}" dt="2023-03-03T04:55:36.580" v="15459" actId="20577"/>
      <pc:docMkLst>
        <pc:docMk/>
      </pc:docMkLst>
      <pc:sldChg chg="del">
        <pc:chgData name="高山 直" userId="1a27ffab-8d67-4694-a171-cf73a5a85779" providerId="ADAL" clId="{CAB93375-31C4-4E5B-B528-BE282D244C5E}" dt="2023-02-16T04:18:43.345" v="0" actId="47"/>
        <pc:sldMkLst>
          <pc:docMk/>
          <pc:sldMk cId="1552312560" sldId="256"/>
        </pc:sldMkLst>
      </pc:sldChg>
      <pc:sldChg chg="del">
        <pc:chgData name="高山 直" userId="1a27ffab-8d67-4694-a171-cf73a5a85779" providerId="ADAL" clId="{CAB93375-31C4-4E5B-B528-BE282D244C5E}" dt="2023-02-16T04:18:43.345" v="0" actId="47"/>
        <pc:sldMkLst>
          <pc:docMk/>
          <pc:sldMk cId="960641622" sldId="2553"/>
        </pc:sldMkLst>
      </pc:sldChg>
      <pc:sldChg chg="del">
        <pc:chgData name="高山 直" userId="1a27ffab-8d67-4694-a171-cf73a5a85779" providerId="ADAL" clId="{CAB93375-31C4-4E5B-B528-BE282D244C5E}" dt="2023-02-16T04:18:43.345" v="0" actId="47"/>
        <pc:sldMkLst>
          <pc:docMk/>
          <pc:sldMk cId="3739268654" sldId="2147473080"/>
        </pc:sldMkLst>
      </pc:sldChg>
      <pc:sldChg chg="del">
        <pc:chgData name="高山 直" userId="1a27ffab-8d67-4694-a171-cf73a5a85779" providerId="ADAL" clId="{CAB93375-31C4-4E5B-B528-BE282D244C5E}" dt="2023-02-16T04:18:43.345" v="0" actId="47"/>
        <pc:sldMkLst>
          <pc:docMk/>
          <pc:sldMk cId="4066997549" sldId="2147473081"/>
        </pc:sldMkLst>
      </pc:sldChg>
      <pc:sldChg chg="delSp modSp mod">
        <pc:chgData name="高山 直" userId="1a27ffab-8d67-4694-a171-cf73a5a85779" providerId="ADAL" clId="{CAB93375-31C4-4E5B-B528-BE282D244C5E}" dt="2023-03-02T09:31:47.983" v="14914" actId="20577"/>
        <pc:sldMkLst>
          <pc:docMk/>
          <pc:sldMk cId="177900592" sldId="2147473082"/>
        </pc:sldMkLst>
        <pc:spChg chg="mod">
          <ac:chgData name="高山 直" userId="1a27ffab-8d67-4694-a171-cf73a5a85779" providerId="ADAL" clId="{CAB93375-31C4-4E5B-B528-BE282D244C5E}" dt="2023-02-19T23:59:43.785" v="2315" actId="20577"/>
          <ac:spMkLst>
            <pc:docMk/>
            <pc:sldMk cId="177900592" sldId="2147473082"/>
            <ac:spMk id="7" creationId="{752C34CD-4D0D-45DB-A9BB-FA3B9097D7F5}"/>
          </ac:spMkLst>
        </pc:spChg>
        <pc:spChg chg="del mod">
          <ac:chgData name="高山 直" userId="1a27ffab-8d67-4694-a171-cf73a5a85779" providerId="ADAL" clId="{CAB93375-31C4-4E5B-B528-BE282D244C5E}" dt="2023-02-19T23:59:27.958" v="2256" actId="478"/>
          <ac:spMkLst>
            <pc:docMk/>
            <pc:sldMk cId="177900592" sldId="2147473082"/>
            <ac:spMk id="9" creationId="{E977F629-2FC3-41F3-AB08-4457B9BE7E57}"/>
          </ac:spMkLst>
        </pc:spChg>
        <pc:spChg chg="del">
          <ac:chgData name="高山 直" userId="1a27ffab-8d67-4694-a171-cf73a5a85779" providerId="ADAL" clId="{CAB93375-31C4-4E5B-B528-BE282D244C5E}" dt="2023-02-16T04:18:56.070" v="1" actId="478"/>
          <ac:spMkLst>
            <pc:docMk/>
            <pc:sldMk cId="177900592" sldId="2147473082"/>
            <ac:spMk id="10" creationId="{A4010AF4-A045-48DD-A422-421EAA1F4975}"/>
          </ac:spMkLst>
        </pc:spChg>
        <pc:graphicFrameChg chg="mod modGraphic">
          <ac:chgData name="高山 直" userId="1a27ffab-8d67-4694-a171-cf73a5a85779" providerId="ADAL" clId="{CAB93375-31C4-4E5B-B528-BE282D244C5E}" dt="2023-03-02T09:31:47.983" v="14914" actId="20577"/>
          <ac:graphicFrameMkLst>
            <pc:docMk/>
            <pc:sldMk cId="177900592" sldId="2147473082"/>
            <ac:graphicFrameMk id="8" creationId="{303C1057-C061-4590-A42A-A0B172392AFC}"/>
          </ac:graphicFrameMkLst>
        </pc:graphicFrameChg>
      </pc:sldChg>
      <pc:sldChg chg="del">
        <pc:chgData name="高山 直" userId="1a27ffab-8d67-4694-a171-cf73a5a85779" providerId="ADAL" clId="{CAB93375-31C4-4E5B-B528-BE282D244C5E}" dt="2023-02-16T04:19:18.884" v="17" actId="47"/>
        <pc:sldMkLst>
          <pc:docMk/>
          <pc:sldMk cId="3606372405" sldId="2147473083"/>
        </pc:sldMkLst>
      </pc:sldChg>
      <pc:sldChg chg="del">
        <pc:chgData name="高山 直" userId="1a27ffab-8d67-4694-a171-cf73a5a85779" providerId="ADAL" clId="{CAB93375-31C4-4E5B-B528-BE282D244C5E}" dt="2023-02-16T04:19:18.884" v="17" actId="47"/>
        <pc:sldMkLst>
          <pc:docMk/>
          <pc:sldMk cId="3848030718" sldId="2147473084"/>
        </pc:sldMkLst>
      </pc:sldChg>
      <pc:sldChg chg="del">
        <pc:chgData name="高山 直" userId="1a27ffab-8d67-4694-a171-cf73a5a85779" providerId="ADAL" clId="{CAB93375-31C4-4E5B-B528-BE282D244C5E}" dt="2023-02-16T04:19:18.884" v="17" actId="47"/>
        <pc:sldMkLst>
          <pc:docMk/>
          <pc:sldMk cId="3548108803" sldId="2147473085"/>
        </pc:sldMkLst>
      </pc:sldChg>
      <pc:sldChg chg="del">
        <pc:chgData name="高山 直" userId="1a27ffab-8d67-4694-a171-cf73a5a85779" providerId="ADAL" clId="{CAB93375-31C4-4E5B-B528-BE282D244C5E}" dt="2023-02-16T04:19:18.884" v="17" actId="47"/>
        <pc:sldMkLst>
          <pc:docMk/>
          <pc:sldMk cId="1622125750" sldId="2147473086"/>
        </pc:sldMkLst>
      </pc:sldChg>
      <pc:sldChg chg="del">
        <pc:chgData name="高山 直" userId="1a27ffab-8d67-4694-a171-cf73a5a85779" providerId="ADAL" clId="{CAB93375-31C4-4E5B-B528-BE282D244C5E}" dt="2023-02-16T04:19:18.884" v="17" actId="47"/>
        <pc:sldMkLst>
          <pc:docMk/>
          <pc:sldMk cId="1519084337" sldId="2147473087"/>
        </pc:sldMkLst>
      </pc:sldChg>
      <pc:sldChg chg="addSp delSp modSp del mod">
        <pc:chgData name="高山 直" userId="1a27ffab-8d67-4694-a171-cf73a5a85779" providerId="ADAL" clId="{CAB93375-31C4-4E5B-B528-BE282D244C5E}" dt="2023-03-01T06:45:22.511" v="9749" actId="47"/>
        <pc:sldMkLst>
          <pc:docMk/>
          <pc:sldMk cId="466057865" sldId="2147473088"/>
        </pc:sldMkLst>
        <pc:spChg chg="add del mod">
          <ac:chgData name="高山 直" userId="1a27ffab-8d67-4694-a171-cf73a5a85779" providerId="ADAL" clId="{CAB93375-31C4-4E5B-B528-BE282D244C5E}" dt="2023-02-27T05:28:53.037" v="5912" actId="478"/>
          <ac:spMkLst>
            <pc:docMk/>
            <pc:sldMk cId="466057865" sldId="2147473088"/>
            <ac:spMk id="2" creationId="{DA177360-9405-4E18-BD4E-3D8B7A15003E}"/>
          </ac:spMkLst>
        </pc:spChg>
        <pc:spChg chg="add mod">
          <ac:chgData name="高山 直" userId="1a27ffab-8d67-4694-a171-cf73a5a85779" providerId="ADAL" clId="{CAB93375-31C4-4E5B-B528-BE282D244C5E}" dt="2023-02-27T05:47:41.215" v="6110" actId="6549"/>
          <ac:spMkLst>
            <pc:docMk/>
            <pc:sldMk cId="466057865" sldId="2147473088"/>
            <ac:spMk id="6" creationId="{5778A349-204B-43A6-A53B-892F8DCEE1AD}"/>
          </ac:spMkLst>
        </pc:spChg>
        <pc:spChg chg="mod">
          <ac:chgData name="高山 直" userId="1a27ffab-8d67-4694-a171-cf73a5a85779" providerId="ADAL" clId="{CAB93375-31C4-4E5B-B528-BE282D244C5E}" dt="2023-02-16T04:27:42.428" v="717" actId="20577"/>
          <ac:spMkLst>
            <pc:docMk/>
            <pc:sldMk cId="466057865" sldId="2147473088"/>
            <ac:spMk id="7" creationId="{752C34CD-4D0D-45DB-A9BB-FA3B9097D7F5}"/>
          </ac:spMkLst>
        </pc:spChg>
        <pc:spChg chg="mod">
          <ac:chgData name="高山 直" userId="1a27ffab-8d67-4694-a171-cf73a5a85779" providerId="ADAL" clId="{CAB93375-31C4-4E5B-B528-BE282D244C5E}" dt="2023-02-27T05:55:18.583" v="7151" actId="20577"/>
          <ac:spMkLst>
            <pc:docMk/>
            <pc:sldMk cId="466057865" sldId="2147473088"/>
            <ac:spMk id="9" creationId="{E977F629-2FC3-41F3-AB08-4457B9BE7E57}"/>
          </ac:spMkLst>
        </pc:spChg>
      </pc:sldChg>
      <pc:sldChg chg="addSp delSp modSp add del mod">
        <pc:chgData name="高山 直" userId="1a27ffab-8d67-4694-a171-cf73a5a85779" providerId="ADAL" clId="{CAB93375-31C4-4E5B-B528-BE282D244C5E}" dt="2023-03-01T06:45:22.511" v="9749" actId="47"/>
        <pc:sldMkLst>
          <pc:docMk/>
          <pc:sldMk cId="1662978095" sldId="2147473089"/>
        </pc:sldMkLst>
        <pc:spChg chg="add mod">
          <ac:chgData name="高山 直" userId="1a27ffab-8d67-4694-a171-cf73a5a85779" providerId="ADAL" clId="{CAB93375-31C4-4E5B-B528-BE282D244C5E}" dt="2023-02-20T00:05:43.861" v="2673" actId="207"/>
          <ac:spMkLst>
            <pc:docMk/>
            <pc:sldMk cId="1662978095" sldId="2147473089"/>
            <ac:spMk id="2" creationId="{9DA83FC6-0C5E-4275-868E-809BA9D6360D}"/>
          </ac:spMkLst>
        </pc:spChg>
        <pc:spChg chg="del">
          <ac:chgData name="高山 直" userId="1a27ffab-8d67-4694-a171-cf73a5a85779" providerId="ADAL" clId="{CAB93375-31C4-4E5B-B528-BE282D244C5E}" dt="2023-02-16T04:25:58.421" v="480" actId="478"/>
          <ac:spMkLst>
            <pc:docMk/>
            <pc:sldMk cId="1662978095" sldId="2147473089"/>
            <ac:spMk id="2" creationId="{DA177360-9405-4E18-BD4E-3D8B7A15003E}"/>
          </ac:spMkLst>
        </pc:spChg>
        <pc:spChg chg="mod">
          <ac:chgData name="高山 直" userId="1a27ffab-8d67-4694-a171-cf73a5a85779" providerId="ADAL" clId="{CAB93375-31C4-4E5B-B528-BE282D244C5E}" dt="2023-02-20T00:02:09.092" v="2353" actId="6549"/>
          <ac:spMkLst>
            <pc:docMk/>
            <pc:sldMk cId="1662978095" sldId="2147473089"/>
            <ac:spMk id="7" creationId="{752C34CD-4D0D-45DB-A9BB-FA3B9097D7F5}"/>
          </ac:spMkLst>
        </pc:spChg>
        <pc:spChg chg="del">
          <ac:chgData name="高山 直" userId="1a27ffab-8d67-4694-a171-cf73a5a85779" providerId="ADAL" clId="{CAB93375-31C4-4E5B-B528-BE282D244C5E}" dt="2023-02-16T04:25:55.167" v="479" actId="478"/>
          <ac:spMkLst>
            <pc:docMk/>
            <pc:sldMk cId="1662978095" sldId="2147473089"/>
            <ac:spMk id="9" creationId="{E977F629-2FC3-41F3-AB08-4457B9BE7E57}"/>
          </ac:spMkLst>
        </pc:spChg>
        <pc:picChg chg="del mod">
          <ac:chgData name="高山 直" userId="1a27ffab-8d67-4694-a171-cf73a5a85779" providerId="ADAL" clId="{CAB93375-31C4-4E5B-B528-BE282D244C5E}" dt="2023-02-16T04:40:02.278" v="2004" actId="478"/>
          <ac:picMkLst>
            <pc:docMk/>
            <pc:sldMk cId="1662978095" sldId="2147473089"/>
            <ac:picMk id="3" creationId="{200CC601-458E-4448-A7EA-2BC494E98162}"/>
          </ac:picMkLst>
        </pc:picChg>
        <pc:picChg chg="mod">
          <ac:chgData name="高山 直" userId="1a27ffab-8d67-4694-a171-cf73a5a85779" providerId="ADAL" clId="{CAB93375-31C4-4E5B-B528-BE282D244C5E}" dt="2023-02-20T00:02:36.906" v="2403" actId="1076"/>
          <ac:picMkLst>
            <pc:docMk/>
            <pc:sldMk cId="1662978095" sldId="2147473089"/>
            <ac:picMk id="4" creationId="{B67AC96F-64E0-4134-B959-9521D5A2EEAE}"/>
          </ac:picMkLst>
        </pc:picChg>
      </pc:sldChg>
      <pc:sldChg chg="modSp add mod">
        <pc:chgData name="高山 直" userId="1a27ffab-8d67-4694-a171-cf73a5a85779" providerId="ADAL" clId="{CAB93375-31C4-4E5B-B528-BE282D244C5E}" dt="2023-03-02T09:35:42.258" v="15362" actId="20577"/>
        <pc:sldMkLst>
          <pc:docMk/>
          <pc:sldMk cId="3301599272" sldId="2147473090"/>
        </pc:sldMkLst>
        <pc:graphicFrameChg chg="mod modGraphic">
          <ac:chgData name="高山 直" userId="1a27ffab-8d67-4694-a171-cf73a5a85779" providerId="ADAL" clId="{CAB93375-31C4-4E5B-B528-BE282D244C5E}" dt="2023-03-02T09:35:42.258" v="15362" actId="20577"/>
          <ac:graphicFrameMkLst>
            <pc:docMk/>
            <pc:sldMk cId="3301599272" sldId="2147473090"/>
            <ac:graphicFrameMk id="8" creationId="{303C1057-C061-4590-A42A-A0B172392AFC}"/>
          </ac:graphicFrameMkLst>
        </pc:graphicFrameChg>
      </pc:sldChg>
      <pc:sldChg chg="modSp add mod">
        <pc:chgData name="高山 直" userId="1a27ffab-8d67-4694-a171-cf73a5a85779" providerId="ADAL" clId="{CAB93375-31C4-4E5B-B528-BE282D244C5E}" dt="2023-03-03T04:55:36.580" v="15459" actId="20577"/>
        <pc:sldMkLst>
          <pc:docMk/>
          <pc:sldMk cId="2474357555" sldId="2147473091"/>
        </pc:sldMkLst>
        <pc:graphicFrameChg chg="mod modGraphic">
          <ac:chgData name="高山 直" userId="1a27ffab-8d67-4694-a171-cf73a5a85779" providerId="ADAL" clId="{CAB93375-31C4-4E5B-B528-BE282D244C5E}" dt="2023-03-03T04:55:36.580" v="15459" actId="20577"/>
          <ac:graphicFrameMkLst>
            <pc:docMk/>
            <pc:sldMk cId="2474357555" sldId="2147473091"/>
            <ac:graphicFrameMk id="8" creationId="{303C1057-C061-4590-A42A-A0B172392AFC}"/>
          </ac:graphicFrameMkLst>
        </pc:graphicFrameChg>
      </pc:sldChg>
      <pc:sldChg chg="modSp add mod">
        <pc:chgData name="高山 直" userId="1a27ffab-8d67-4694-a171-cf73a5a85779" providerId="ADAL" clId="{CAB93375-31C4-4E5B-B528-BE282D244C5E}" dt="2023-03-02T09:39:04.505" v="15434" actId="20577"/>
        <pc:sldMkLst>
          <pc:docMk/>
          <pc:sldMk cId="666522175" sldId="2147473092"/>
        </pc:sldMkLst>
        <pc:graphicFrameChg chg="mod modGraphic">
          <ac:chgData name="高山 直" userId="1a27ffab-8d67-4694-a171-cf73a5a85779" providerId="ADAL" clId="{CAB93375-31C4-4E5B-B528-BE282D244C5E}" dt="2023-03-02T09:39:04.505" v="15434" actId="20577"/>
          <ac:graphicFrameMkLst>
            <pc:docMk/>
            <pc:sldMk cId="666522175" sldId="2147473092"/>
            <ac:graphicFrameMk id="8" creationId="{303C1057-C061-4590-A42A-A0B172392AFC}"/>
          </ac:graphicFrameMkLst>
        </pc:graphicFrameChg>
      </pc:sldChg>
      <pc:sldChg chg="add del">
        <pc:chgData name="高山 直" userId="1a27ffab-8d67-4694-a171-cf73a5a85779" providerId="ADAL" clId="{CAB93375-31C4-4E5B-B528-BE282D244C5E}" dt="2023-03-01T06:24:37.224" v="8570"/>
        <pc:sldMkLst>
          <pc:docMk/>
          <pc:sldMk cId="1992821503" sldId="2147473093"/>
        </pc:sldMkLst>
      </pc:sldChg>
      <pc:sldChg chg="addSp modSp add mod">
        <pc:chgData name="高山 直" userId="1a27ffab-8d67-4694-a171-cf73a5a85779" providerId="ADAL" clId="{CAB93375-31C4-4E5B-B528-BE282D244C5E}" dt="2023-03-01T10:08:11.393" v="11252" actId="20577"/>
        <pc:sldMkLst>
          <pc:docMk/>
          <pc:sldMk cId="3029073816" sldId="2147473093"/>
        </pc:sldMkLst>
        <pc:spChg chg="add mod">
          <ac:chgData name="高山 直" userId="1a27ffab-8d67-4694-a171-cf73a5a85779" providerId="ADAL" clId="{CAB93375-31C4-4E5B-B528-BE282D244C5E}" dt="2023-03-01T10:08:11.393" v="11252" actId="20577"/>
          <ac:spMkLst>
            <pc:docMk/>
            <pc:sldMk cId="3029073816" sldId="2147473093"/>
            <ac:spMk id="2" creationId="{52693400-49D4-483C-BBBA-20E23F55762B}"/>
          </ac:spMkLst>
        </pc:spChg>
      </pc:sldChg>
      <pc:sldChg chg="add">
        <pc:chgData name="高山 直" userId="1a27ffab-8d67-4694-a171-cf73a5a85779" providerId="ADAL" clId="{CAB93375-31C4-4E5B-B528-BE282D244C5E}" dt="2023-03-01T06:45:17.451" v="9748"/>
        <pc:sldMkLst>
          <pc:docMk/>
          <pc:sldMk cId="4031836672" sldId="2147473094"/>
        </pc:sldMkLst>
      </pc:sldChg>
      <pc:sldChg chg="add">
        <pc:chgData name="高山 直" userId="1a27ffab-8d67-4694-a171-cf73a5a85779" providerId="ADAL" clId="{CAB93375-31C4-4E5B-B528-BE282D244C5E}" dt="2023-03-01T06:45:17.451" v="9748"/>
        <pc:sldMkLst>
          <pc:docMk/>
          <pc:sldMk cId="481132016" sldId="2147473095"/>
        </pc:sldMkLst>
      </pc:sldChg>
      <pc:sldMasterChg chg="delSldLayout">
        <pc:chgData name="高山 直" userId="1a27ffab-8d67-4694-a171-cf73a5a85779" providerId="ADAL" clId="{CAB93375-31C4-4E5B-B528-BE282D244C5E}" dt="2023-02-16T04:18:43.345" v="0" actId="47"/>
        <pc:sldMasterMkLst>
          <pc:docMk/>
          <pc:sldMasterMk cId="872860188" sldId="2147483708"/>
        </pc:sldMasterMkLst>
        <pc:sldLayoutChg chg="del">
          <pc:chgData name="高山 直" userId="1a27ffab-8d67-4694-a171-cf73a5a85779" providerId="ADAL" clId="{CAB93375-31C4-4E5B-B528-BE282D244C5E}" dt="2023-02-16T04:18:43.345" v="0" actId="47"/>
          <pc:sldLayoutMkLst>
            <pc:docMk/>
            <pc:sldMasterMk cId="872860188" sldId="2147483708"/>
            <pc:sldLayoutMk cId="2443805752" sldId="2147483721"/>
          </pc:sldLayoutMkLst>
        </pc:sldLayoutChg>
      </pc:sldMasterChg>
    </pc:docChg>
  </pc:docChgLst>
  <pc:docChgLst>
    <pc:chgData name="直 高山" userId="1a27ffab-8d67-4694-a171-cf73a5a85779" providerId="ADAL" clId="{AF659900-8545-4866-8F81-D85EC1BAFE91}"/>
    <pc:docChg chg="undo custSel addSld delSld modSld sldOrd">
      <pc:chgData name="直 高山" userId="1a27ffab-8d67-4694-a171-cf73a5a85779" providerId="ADAL" clId="{AF659900-8545-4866-8F81-D85EC1BAFE91}" dt="2023-03-24T13:01:48.956" v="1139" actId="20577"/>
      <pc:docMkLst>
        <pc:docMk/>
      </pc:docMkLst>
      <pc:sldChg chg="add">
        <pc:chgData name="直 高山" userId="1a27ffab-8d67-4694-a171-cf73a5a85779" providerId="ADAL" clId="{AF659900-8545-4866-8F81-D85EC1BAFE91}" dt="2023-03-24T12:49:50.251" v="16"/>
        <pc:sldMkLst>
          <pc:docMk/>
          <pc:sldMk cId="2455392739" sldId="296"/>
        </pc:sldMkLst>
      </pc:sldChg>
      <pc:sldChg chg="add">
        <pc:chgData name="直 高山" userId="1a27ffab-8d67-4694-a171-cf73a5a85779" providerId="ADAL" clId="{AF659900-8545-4866-8F81-D85EC1BAFE91}" dt="2023-03-24T12:49:50.251" v="16"/>
        <pc:sldMkLst>
          <pc:docMk/>
          <pc:sldMk cId="3104816245" sldId="370"/>
        </pc:sldMkLst>
      </pc:sldChg>
      <pc:sldChg chg="add">
        <pc:chgData name="直 高山" userId="1a27ffab-8d67-4694-a171-cf73a5a85779" providerId="ADAL" clId="{AF659900-8545-4866-8F81-D85EC1BAFE91}" dt="2023-03-24T12:50:25.534" v="17"/>
        <pc:sldMkLst>
          <pc:docMk/>
          <pc:sldMk cId="518504737" sldId="373"/>
        </pc:sldMkLst>
      </pc:sldChg>
      <pc:sldChg chg="add">
        <pc:chgData name="直 高山" userId="1a27ffab-8d67-4694-a171-cf73a5a85779" providerId="ADAL" clId="{AF659900-8545-4866-8F81-D85EC1BAFE91}" dt="2023-03-24T12:49:50.251" v="16"/>
        <pc:sldMkLst>
          <pc:docMk/>
          <pc:sldMk cId="304509024" sldId="509"/>
        </pc:sldMkLst>
      </pc:sldChg>
      <pc:sldChg chg="del">
        <pc:chgData name="直 高山" userId="1a27ffab-8d67-4694-a171-cf73a5a85779" providerId="ADAL" clId="{AF659900-8545-4866-8F81-D85EC1BAFE91}" dt="2023-03-24T12:48:44.712" v="0" actId="47"/>
        <pc:sldMkLst>
          <pc:docMk/>
          <pc:sldMk cId="3933294720" sldId="2147473094"/>
        </pc:sldMkLst>
      </pc:sldChg>
      <pc:sldChg chg="del">
        <pc:chgData name="直 高山" userId="1a27ffab-8d67-4694-a171-cf73a5a85779" providerId="ADAL" clId="{AF659900-8545-4866-8F81-D85EC1BAFE91}" dt="2023-03-24T12:48:44.712" v="0" actId="47"/>
        <pc:sldMkLst>
          <pc:docMk/>
          <pc:sldMk cId="3814114767" sldId="2147473095"/>
        </pc:sldMkLst>
      </pc:sldChg>
      <pc:sldChg chg="del">
        <pc:chgData name="直 高山" userId="1a27ffab-8d67-4694-a171-cf73a5a85779" providerId="ADAL" clId="{AF659900-8545-4866-8F81-D85EC1BAFE91}" dt="2023-03-24T12:48:44.712" v="0" actId="47"/>
        <pc:sldMkLst>
          <pc:docMk/>
          <pc:sldMk cId="1004255786" sldId="2147473096"/>
        </pc:sldMkLst>
      </pc:sldChg>
      <pc:sldChg chg="delSp modSp del mod">
        <pc:chgData name="直 高山" userId="1a27ffab-8d67-4694-a171-cf73a5a85779" providerId="ADAL" clId="{AF659900-8545-4866-8F81-D85EC1BAFE91}" dt="2023-03-24T12:50:41.321" v="18" actId="47"/>
        <pc:sldMkLst>
          <pc:docMk/>
          <pc:sldMk cId="4246086022" sldId="2147473097"/>
        </pc:sldMkLst>
        <pc:spChg chg="mod">
          <ac:chgData name="直 高山" userId="1a27ffab-8d67-4694-a171-cf73a5a85779" providerId="ADAL" clId="{AF659900-8545-4866-8F81-D85EC1BAFE91}" dt="2023-03-24T12:48:59.824" v="7" actId="20577"/>
          <ac:spMkLst>
            <pc:docMk/>
            <pc:sldMk cId="4246086022" sldId="2147473097"/>
            <ac:spMk id="7" creationId="{752C34CD-4D0D-45DB-A9BB-FA3B9097D7F5}"/>
          </ac:spMkLst>
        </pc:spChg>
        <pc:spChg chg="del">
          <ac:chgData name="直 高山" userId="1a27ffab-8d67-4694-a171-cf73a5a85779" providerId="ADAL" clId="{AF659900-8545-4866-8F81-D85EC1BAFE91}" dt="2023-03-24T12:48:48.566" v="1" actId="478"/>
          <ac:spMkLst>
            <pc:docMk/>
            <pc:sldMk cId="4246086022" sldId="2147473097"/>
            <ac:spMk id="11" creationId="{3D697C07-679C-4232-90B9-C498450BFA44}"/>
          </ac:spMkLst>
        </pc:spChg>
      </pc:sldChg>
      <pc:sldChg chg="add del">
        <pc:chgData name="直 高山" userId="1a27ffab-8d67-4694-a171-cf73a5a85779" providerId="ADAL" clId="{AF659900-8545-4866-8F81-D85EC1BAFE91}" dt="2023-03-24T12:50:41.321" v="18" actId="47"/>
        <pc:sldMkLst>
          <pc:docMk/>
          <pc:sldMk cId="2320325292" sldId="2147473098"/>
        </pc:sldMkLst>
      </pc:sldChg>
      <pc:sldChg chg="add del">
        <pc:chgData name="直 高山" userId="1a27ffab-8d67-4694-a171-cf73a5a85779" providerId="ADAL" clId="{AF659900-8545-4866-8F81-D85EC1BAFE91}" dt="2023-03-24T12:50:41.321" v="18" actId="47"/>
        <pc:sldMkLst>
          <pc:docMk/>
          <pc:sldMk cId="630423271" sldId="2147473099"/>
        </pc:sldMkLst>
      </pc:sldChg>
      <pc:sldChg chg="add del">
        <pc:chgData name="直 高山" userId="1a27ffab-8d67-4694-a171-cf73a5a85779" providerId="ADAL" clId="{AF659900-8545-4866-8F81-D85EC1BAFE91}" dt="2023-03-24T12:50:41.321" v="18" actId="47"/>
        <pc:sldMkLst>
          <pc:docMk/>
          <pc:sldMk cId="415973985" sldId="2147473100"/>
        </pc:sldMkLst>
      </pc:sldChg>
      <pc:sldChg chg="add del">
        <pc:chgData name="直 高山" userId="1a27ffab-8d67-4694-a171-cf73a5a85779" providerId="ADAL" clId="{AF659900-8545-4866-8F81-D85EC1BAFE91}" dt="2023-03-24T12:50:41.321" v="18" actId="47"/>
        <pc:sldMkLst>
          <pc:docMk/>
          <pc:sldMk cId="323841967" sldId="2147473101"/>
        </pc:sldMkLst>
      </pc:sldChg>
      <pc:sldChg chg="addSp modSp add mod ord">
        <pc:chgData name="直 高山" userId="1a27ffab-8d67-4694-a171-cf73a5a85779" providerId="ADAL" clId="{AF659900-8545-4866-8F81-D85EC1BAFE91}" dt="2023-03-24T13:01:48.956" v="1139" actId="20577"/>
        <pc:sldMkLst>
          <pc:docMk/>
          <pc:sldMk cId="3588352169" sldId="2147473102"/>
        </pc:sldMkLst>
        <pc:spChg chg="add mod">
          <ac:chgData name="直 高山" userId="1a27ffab-8d67-4694-a171-cf73a5a85779" providerId="ADAL" clId="{AF659900-8545-4866-8F81-D85EC1BAFE91}" dt="2023-03-24T12:49:13.942" v="13"/>
          <ac:spMkLst>
            <pc:docMk/>
            <pc:sldMk cId="3588352169" sldId="2147473102"/>
            <ac:spMk id="5" creationId="{66CE9D0F-F065-431D-A98D-6E5D3EED6267}"/>
          </ac:spMkLst>
        </pc:spChg>
        <pc:spChg chg="add mod">
          <ac:chgData name="直 高山" userId="1a27ffab-8d67-4694-a171-cf73a5a85779" providerId="ADAL" clId="{AF659900-8545-4866-8F81-D85EC1BAFE91}" dt="2023-03-24T12:51:40.564" v="19" actId="14100"/>
          <ac:spMkLst>
            <pc:docMk/>
            <pc:sldMk cId="3588352169" sldId="2147473102"/>
            <ac:spMk id="6" creationId="{E1FF6AC4-8D3D-4B67-9AD5-F61E1DB46203}"/>
          </ac:spMkLst>
        </pc:spChg>
        <pc:graphicFrameChg chg="add mod modGraphic">
          <ac:chgData name="直 高山" userId="1a27ffab-8d67-4694-a171-cf73a5a85779" providerId="ADAL" clId="{AF659900-8545-4866-8F81-D85EC1BAFE91}" dt="2023-03-24T13:01:48.956" v="1139" actId="20577"/>
          <ac:graphicFrameMkLst>
            <pc:docMk/>
            <pc:sldMk cId="3588352169" sldId="2147473102"/>
            <ac:graphicFrameMk id="4" creationId="{4A02D0C2-6C89-42CB-A242-CEFA2A5CC8D6}"/>
          </ac:graphicFrameMkLst>
        </pc:graphicFrameChg>
      </pc:sldChg>
    </pc:docChg>
  </pc:docChgLst>
  <pc:docChgLst>
    <pc:chgData name="高山 直" userId="1a27ffab-8d67-4694-a171-cf73a5a85779" providerId="ADAL" clId="{22ADCB38-CAF3-45B0-823B-6D1957F397FF}"/>
    <pc:docChg chg="undo custSel addSld delSld modSld">
      <pc:chgData name="高山 直" userId="1a27ffab-8d67-4694-a171-cf73a5a85779" providerId="ADAL" clId="{22ADCB38-CAF3-45B0-823B-6D1957F397FF}" dt="2023-03-20T00:41:08.967" v="10879" actId="14100"/>
      <pc:docMkLst>
        <pc:docMk/>
      </pc:docMkLst>
      <pc:sldChg chg="modSp mod">
        <pc:chgData name="高山 直" userId="1a27ffab-8d67-4694-a171-cf73a5a85779" providerId="ADAL" clId="{22ADCB38-CAF3-45B0-823B-6D1957F397FF}" dt="2023-03-19T23:17:51.991" v="5141" actId="20577"/>
        <pc:sldMkLst>
          <pc:docMk/>
          <pc:sldMk cId="3933294720" sldId="2147473094"/>
        </pc:sldMkLst>
        <pc:spChg chg="mod">
          <ac:chgData name="高山 直" userId="1a27ffab-8d67-4694-a171-cf73a5a85779" providerId="ADAL" clId="{22ADCB38-CAF3-45B0-823B-6D1957F397FF}" dt="2023-03-19T23:17:51.991" v="5141" actId="20577"/>
          <ac:spMkLst>
            <pc:docMk/>
            <pc:sldMk cId="3933294720" sldId="2147473094"/>
            <ac:spMk id="7" creationId="{752C34CD-4D0D-45DB-A9BB-FA3B9097D7F5}"/>
          </ac:spMkLst>
        </pc:spChg>
        <pc:spChg chg="mod">
          <ac:chgData name="高山 直" userId="1a27ffab-8d67-4694-a171-cf73a5a85779" providerId="ADAL" clId="{22ADCB38-CAF3-45B0-823B-6D1957F397FF}" dt="2023-03-17T08:14:28.189" v="5" actId="14100"/>
          <ac:spMkLst>
            <pc:docMk/>
            <pc:sldMk cId="3933294720" sldId="2147473094"/>
            <ac:spMk id="27" creationId="{59D5BC87-2A5F-4000-99FB-69E82A683419}"/>
          </ac:spMkLst>
        </pc:spChg>
      </pc:sldChg>
      <pc:sldChg chg="addSp delSp modSp mod">
        <pc:chgData name="高山 直" userId="1a27ffab-8d67-4694-a171-cf73a5a85779" providerId="ADAL" clId="{22ADCB38-CAF3-45B0-823B-6D1957F397FF}" dt="2023-03-19T23:17:56.960" v="5144" actId="20577"/>
        <pc:sldMkLst>
          <pc:docMk/>
          <pc:sldMk cId="3814114767" sldId="2147473095"/>
        </pc:sldMkLst>
        <pc:spChg chg="mod">
          <ac:chgData name="高山 直" userId="1a27ffab-8d67-4694-a171-cf73a5a85779" providerId="ADAL" clId="{22ADCB38-CAF3-45B0-823B-6D1957F397FF}" dt="2023-03-17T09:45:19.990" v="4612" actId="1036"/>
          <ac:spMkLst>
            <pc:docMk/>
            <pc:sldMk cId="3814114767" sldId="2147473095"/>
            <ac:spMk id="2" creationId="{BC2C3995-ABA4-4409-9271-5FE381F67909}"/>
          </ac:spMkLst>
        </pc:spChg>
        <pc:spChg chg="mod">
          <ac:chgData name="高山 直" userId="1a27ffab-8d67-4694-a171-cf73a5a85779" providerId="ADAL" clId="{22ADCB38-CAF3-45B0-823B-6D1957F397FF}" dt="2023-03-17T09:45:19.990" v="4612" actId="1036"/>
          <ac:spMkLst>
            <pc:docMk/>
            <pc:sldMk cId="3814114767" sldId="2147473095"/>
            <ac:spMk id="3" creationId="{8FB13A74-EF49-41D0-A376-70C3C2BAF166}"/>
          </ac:spMkLst>
        </pc:spChg>
        <pc:spChg chg="mod">
          <ac:chgData name="高山 直" userId="1a27ffab-8d67-4694-a171-cf73a5a85779" providerId="ADAL" clId="{22ADCB38-CAF3-45B0-823B-6D1957F397FF}" dt="2023-03-17T09:45:19.990" v="4612" actId="1036"/>
          <ac:spMkLst>
            <pc:docMk/>
            <pc:sldMk cId="3814114767" sldId="2147473095"/>
            <ac:spMk id="4" creationId="{1962B56E-CF32-4F3F-AC31-9D4EC6ECF1AC}"/>
          </ac:spMkLst>
        </pc:spChg>
        <pc:spChg chg="mod">
          <ac:chgData name="高山 直" userId="1a27ffab-8d67-4694-a171-cf73a5a85779" providerId="ADAL" clId="{22ADCB38-CAF3-45B0-823B-6D1957F397FF}" dt="2023-03-17T09:45:19.990" v="4612" actId="1036"/>
          <ac:spMkLst>
            <pc:docMk/>
            <pc:sldMk cId="3814114767" sldId="2147473095"/>
            <ac:spMk id="5" creationId="{6C7FC3A1-07E6-407A-94B2-97D017D225CE}"/>
          </ac:spMkLst>
        </pc:spChg>
        <pc:spChg chg="mod">
          <ac:chgData name="高山 直" userId="1a27ffab-8d67-4694-a171-cf73a5a85779" providerId="ADAL" clId="{22ADCB38-CAF3-45B0-823B-6D1957F397FF}" dt="2023-03-17T09:45:19.990" v="4612" actId="1036"/>
          <ac:spMkLst>
            <pc:docMk/>
            <pc:sldMk cId="3814114767" sldId="2147473095"/>
            <ac:spMk id="6" creationId="{5501863E-80B9-49A5-BFC6-A58105C77038}"/>
          </ac:spMkLst>
        </pc:spChg>
        <pc:spChg chg="mod">
          <ac:chgData name="高山 直" userId="1a27ffab-8d67-4694-a171-cf73a5a85779" providerId="ADAL" clId="{22ADCB38-CAF3-45B0-823B-6D1957F397FF}" dt="2023-03-19T23:17:56.960" v="5144" actId="20577"/>
          <ac:spMkLst>
            <pc:docMk/>
            <pc:sldMk cId="3814114767" sldId="2147473095"/>
            <ac:spMk id="7" creationId="{752C34CD-4D0D-45DB-A9BB-FA3B9097D7F5}"/>
          </ac:spMkLst>
        </pc:spChg>
        <pc:spChg chg="add mod">
          <ac:chgData name="高山 直" userId="1a27ffab-8d67-4694-a171-cf73a5a85779" providerId="ADAL" clId="{22ADCB38-CAF3-45B0-823B-6D1957F397FF}" dt="2023-03-17T09:45:19.990" v="4612" actId="1036"/>
          <ac:spMkLst>
            <pc:docMk/>
            <pc:sldMk cId="3814114767" sldId="2147473095"/>
            <ac:spMk id="8" creationId="{799DA284-A3B9-4B62-A880-0921C8DAE10C}"/>
          </ac:spMkLst>
        </pc:spChg>
        <pc:spChg chg="add mod">
          <ac:chgData name="高山 直" userId="1a27ffab-8d67-4694-a171-cf73a5a85779" providerId="ADAL" clId="{22ADCB38-CAF3-45B0-823B-6D1957F397FF}" dt="2023-03-17T09:45:19.990" v="4612" actId="1036"/>
          <ac:spMkLst>
            <pc:docMk/>
            <pc:sldMk cId="3814114767" sldId="2147473095"/>
            <ac:spMk id="11" creationId="{03A2745D-CBC0-4928-8B49-34777B1087CE}"/>
          </ac:spMkLst>
        </pc:spChg>
        <pc:spChg chg="mod">
          <ac:chgData name="高山 直" userId="1a27ffab-8d67-4694-a171-cf73a5a85779" providerId="ADAL" clId="{22ADCB38-CAF3-45B0-823B-6D1957F397FF}" dt="2023-03-17T09:51:33.807" v="4849" actId="20577"/>
          <ac:spMkLst>
            <pc:docMk/>
            <pc:sldMk cId="3814114767" sldId="2147473095"/>
            <ac:spMk id="14" creationId="{067E4FA8-0159-4BC3-AF77-89D74A655D15}"/>
          </ac:spMkLst>
        </pc:spChg>
        <pc:spChg chg="mod">
          <ac:chgData name="高山 直" userId="1a27ffab-8d67-4694-a171-cf73a5a85779" providerId="ADAL" clId="{22ADCB38-CAF3-45B0-823B-6D1957F397FF}" dt="2023-03-17T09:45:19.990" v="4612" actId="1036"/>
          <ac:spMkLst>
            <pc:docMk/>
            <pc:sldMk cId="3814114767" sldId="2147473095"/>
            <ac:spMk id="19" creationId="{1C645918-A608-4585-A180-2FD6AE6316FF}"/>
          </ac:spMkLst>
        </pc:spChg>
        <pc:spChg chg="mod">
          <ac:chgData name="高山 直" userId="1a27ffab-8d67-4694-a171-cf73a5a85779" providerId="ADAL" clId="{22ADCB38-CAF3-45B0-823B-6D1957F397FF}" dt="2023-03-17T09:45:19.990" v="4612" actId="1036"/>
          <ac:spMkLst>
            <pc:docMk/>
            <pc:sldMk cId="3814114767" sldId="2147473095"/>
            <ac:spMk id="21" creationId="{5D8E2E08-FEAC-44FB-B16F-2F480337E1B2}"/>
          </ac:spMkLst>
        </pc:spChg>
        <pc:spChg chg="add mod">
          <ac:chgData name="高山 直" userId="1a27ffab-8d67-4694-a171-cf73a5a85779" providerId="ADAL" clId="{22ADCB38-CAF3-45B0-823B-6D1957F397FF}" dt="2023-03-17T09:54:56.822" v="4932" actId="20577"/>
          <ac:spMkLst>
            <pc:docMk/>
            <pc:sldMk cId="3814114767" sldId="2147473095"/>
            <ac:spMk id="26" creationId="{994489CA-4DB3-4067-88D1-FC7BA00921A9}"/>
          </ac:spMkLst>
        </pc:spChg>
        <pc:spChg chg="add mod">
          <ac:chgData name="高山 直" userId="1a27ffab-8d67-4694-a171-cf73a5a85779" providerId="ADAL" clId="{22ADCB38-CAF3-45B0-823B-6D1957F397FF}" dt="2023-03-17T09:54:15.329" v="4924" actId="6549"/>
          <ac:spMkLst>
            <pc:docMk/>
            <pc:sldMk cId="3814114767" sldId="2147473095"/>
            <ac:spMk id="27" creationId="{8C8C5405-2821-41A9-B372-78629343F529}"/>
          </ac:spMkLst>
        </pc:spChg>
        <pc:spChg chg="mod">
          <ac:chgData name="高山 直" userId="1a27ffab-8d67-4694-a171-cf73a5a85779" providerId="ADAL" clId="{22ADCB38-CAF3-45B0-823B-6D1957F397FF}" dt="2023-03-17T09:45:19.990" v="4612" actId="1036"/>
          <ac:spMkLst>
            <pc:docMk/>
            <pc:sldMk cId="3814114767" sldId="2147473095"/>
            <ac:spMk id="28" creationId="{234A0C9A-ECBB-4AA7-A3B0-5CADCC2CCF78}"/>
          </ac:spMkLst>
        </pc:spChg>
        <pc:spChg chg="mod">
          <ac:chgData name="高山 直" userId="1a27ffab-8d67-4694-a171-cf73a5a85779" providerId="ADAL" clId="{22ADCB38-CAF3-45B0-823B-6D1957F397FF}" dt="2023-03-17T09:45:19.990" v="4612" actId="1036"/>
          <ac:spMkLst>
            <pc:docMk/>
            <pc:sldMk cId="3814114767" sldId="2147473095"/>
            <ac:spMk id="29" creationId="{46DFD7CF-F26B-40FF-A254-460CF0BDCE94}"/>
          </ac:spMkLst>
        </pc:spChg>
        <pc:spChg chg="mod">
          <ac:chgData name="高山 直" userId="1a27ffab-8d67-4694-a171-cf73a5a85779" providerId="ADAL" clId="{22ADCB38-CAF3-45B0-823B-6D1957F397FF}" dt="2023-03-17T09:45:19.990" v="4612" actId="1036"/>
          <ac:spMkLst>
            <pc:docMk/>
            <pc:sldMk cId="3814114767" sldId="2147473095"/>
            <ac:spMk id="30" creationId="{FDD4A1A1-B3A0-4E34-AF29-EA3398B7C6B5}"/>
          </ac:spMkLst>
        </pc:spChg>
        <pc:spChg chg="mod">
          <ac:chgData name="高山 直" userId="1a27ffab-8d67-4694-a171-cf73a5a85779" providerId="ADAL" clId="{22ADCB38-CAF3-45B0-823B-6D1957F397FF}" dt="2023-03-17T09:45:19.990" v="4612" actId="1036"/>
          <ac:spMkLst>
            <pc:docMk/>
            <pc:sldMk cId="3814114767" sldId="2147473095"/>
            <ac:spMk id="31" creationId="{BAF11143-EEB2-436F-BC3C-A401424BE78E}"/>
          </ac:spMkLst>
        </pc:spChg>
        <pc:spChg chg="mod">
          <ac:chgData name="高山 直" userId="1a27ffab-8d67-4694-a171-cf73a5a85779" providerId="ADAL" clId="{22ADCB38-CAF3-45B0-823B-6D1957F397FF}" dt="2023-03-17T09:45:19.990" v="4612" actId="1036"/>
          <ac:spMkLst>
            <pc:docMk/>
            <pc:sldMk cId="3814114767" sldId="2147473095"/>
            <ac:spMk id="32" creationId="{DDB09F66-5F72-4C39-A3D3-0BA9EAB9D04D}"/>
          </ac:spMkLst>
        </pc:spChg>
        <pc:spChg chg="mod">
          <ac:chgData name="高山 直" userId="1a27ffab-8d67-4694-a171-cf73a5a85779" providerId="ADAL" clId="{22ADCB38-CAF3-45B0-823B-6D1957F397FF}" dt="2023-03-17T09:45:19.990" v="4612" actId="1036"/>
          <ac:spMkLst>
            <pc:docMk/>
            <pc:sldMk cId="3814114767" sldId="2147473095"/>
            <ac:spMk id="34" creationId="{29A71FBF-CA9E-413F-934C-6CE06A521156}"/>
          </ac:spMkLst>
        </pc:spChg>
        <pc:spChg chg="mod">
          <ac:chgData name="高山 直" userId="1a27ffab-8d67-4694-a171-cf73a5a85779" providerId="ADAL" clId="{22ADCB38-CAF3-45B0-823B-6D1957F397FF}" dt="2023-03-17T09:45:19.990" v="4612" actId="1036"/>
          <ac:spMkLst>
            <pc:docMk/>
            <pc:sldMk cId="3814114767" sldId="2147473095"/>
            <ac:spMk id="35" creationId="{D5BB5FEC-29E4-474D-AD53-B416B2E9C4F7}"/>
          </ac:spMkLst>
        </pc:spChg>
        <pc:spChg chg="mod">
          <ac:chgData name="高山 直" userId="1a27ffab-8d67-4694-a171-cf73a5a85779" providerId="ADAL" clId="{22ADCB38-CAF3-45B0-823B-6D1957F397FF}" dt="2023-03-17T09:58:09.391" v="5132" actId="20577"/>
          <ac:spMkLst>
            <pc:docMk/>
            <pc:sldMk cId="3814114767" sldId="2147473095"/>
            <ac:spMk id="37" creationId="{3A1ECDC4-5ACD-441D-BA73-D7840589C9A5}"/>
          </ac:spMkLst>
        </pc:spChg>
        <pc:spChg chg="mod">
          <ac:chgData name="高山 直" userId="1a27ffab-8d67-4694-a171-cf73a5a85779" providerId="ADAL" clId="{22ADCB38-CAF3-45B0-823B-6D1957F397FF}" dt="2023-03-17T09:45:19.990" v="4612" actId="1036"/>
          <ac:spMkLst>
            <pc:docMk/>
            <pc:sldMk cId="3814114767" sldId="2147473095"/>
            <ac:spMk id="38" creationId="{081D2BC3-4CB0-44CF-8A95-F269561BF16A}"/>
          </ac:spMkLst>
        </pc:spChg>
        <pc:spChg chg="del">
          <ac:chgData name="高山 直" userId="1a27ffab-8d67-4694-a171-cf73a5a85779" providerId="ADAL" clId="{22ADCB38-CAF3-45B0-823B-6D1957F397FF}" dt="2023-03-17T08:15:27.445" v="9" actId="478"/>
          <ac:spMkLst>
            <pc:docMk/>
            <pc:sldMk cId="3814114767" sldId="2147473095"/>
            <ac:spMk id="39" creationId="{61443B53-183A-4D1D-8F5F-36A7F7B35DD7}"/>
          </ac:spMkLst>
        </pc:spChg>
        <pc:spChg chg="add mod">
          <ac:chgData name="高山 直" userId="1a27ffab-8d67-4694-a171-cf73a5a85779" providerId="ADAL" clId="{22ADCB38-CAF3-45B0-823B-6D1957F397FF}" dt="2023-03-17T09:57:01.686" v="5108" actId="20577"/>
          <ac:spMkLst>
            <pc:docMk/>
            <pc:sldMk cId="3814114767" sldId="2147473095"/>
            <ac:spMk id="40" creationId="{4F182E20-2415-4B01-86D0-B30C403F5977}"/>
          </ac:spMkLst>
        </pc:spChg>
        <pc:spChg chg="add mod">
          <ac:chgData name="高山 直" userId="1a27ffab-8d67-4694-a171-cf73a5a85779" providerId="ADAL" clId="{22ADCB38-CAF3-45B0-823B-6D1957F397FF}" dt="2023-03-17T09:45:19.990" v="4612" actId="1036"/>
          <ac:spMkLst>
            <pc:docMk/>
            <pc:sldMk cId="3814114767" sldId="2147473095"/>
            <ac:spMk id="41" creationId="{DF9E3236-08E6-49E5-ADEE-F97C7C4077E9}"/>
          </ac:spMkLst>
        </pc:spChg>
        <pc:spChg chg="add mod">
          <ac:chgData name="高山 直" userId="1a27ffab-8d67-4694-a171-cf73a5a85779" providerId="ADAL" clId="{22ADCB38-CAF3-45B0-823B-6D1957F397FF}" dt="2023-03-17T09:57:08.515" v="5121" actId="20577"/>
          <ac:spMkLst>
            <pc:docMk/>
            <pc:sldMk cId="3814114767" sldId="2147473095"/>
            <ac:spMk id="43" creationId="{9B372659-CE1D-4553-8531-DFF10B41752D}"/>
          </ac:spMkLst>
        </pc:spChg>
        <pc:spChg chg="add mod">
          <ac:chgData name="高山 直" userId="1a27ffab-8d67-4694-a171-cf73a5a85779" providerId="ADAL" clId="{22ADCB38-CAF3-45B0-823B-6D1957F397FF}" dt="2023-03-17T09:54:19.002" v="4925" actId="6549"/>
          <ac:spMkLst>
            <pc:docMk/>
            <pc:sldMk cId="3814114767" sldId="2147473095"/>
            <ac:spMk id="44" creationId="{E7842DDB-C742-4412-B537-9229B4C118EF}"/>
          </ac:spMkLst>
        </pc:spChg>
        <pc:spChg chg="add mod">
          <ac:chgData name="高山 直" userId="1a27ffab-8d67-4694-a171-cf73a5a85779" providerId="ADAL" clId="{22ADCB38-CAF3-45B0-823B-6D1957F397FF}" dt="2023-03-17T09:43:51.162" v="4496" actId="113"/>
          <ac:spMkLst>
            <pc:docMk/>
            <pc:sldMk cId="3814114767" sldId="2147473095"/>
            <ac:spMk id="46" creationId="{1D875C98-302D-47AA-99AB-D76A95D64BE6}"/>
          </ac:spMkLst>
        </pc:spChg>
        <pc:spChg chg="add mod">
          <ac:chgData name="高山 直" userId="1a27ffab-8d67-4694-a171-cf73a5a85779" providerId="ADAL" clId="{22ADCB38-CAF3-45B0-823B-6D1957F397FF}" dt="2023-03-17T09:45:09.638" v="4605" actId="14100"/>
          <ac:spMkLst>
            <pc:docMk/>
            <pc:sldMk cId="3814114767" sldId="2147473095"/>
            <ac:spMk id="47" creationId="{B897DAEE-9963-49E1-990E-9951C820CD4C}"/>
          </ac:spMkLst>
        </pc:spChg>
        <pc:spChg chg="add mod">
          <ac:chgData name="高山 直" userId="1a27ffab-8d67-4694-a171-cf73a5a85779" providerId="ADAL" clId="{22ADCB38-CAF3-45B0-823B-6D1957F397FF}" dt="2023-03-17T09:53:32.573" v="4923" actId="20577"/>
          <ac:spMkLst>
            <pc:docMk/>
            <pc:sldMk cId="3814114767" sldId="2147473095"/>
            <ac:spMk id="48" creationId="{B109CF2B-24D3-4E00-BA18-27CD6ADFE16B}"/>
          </ac:spMkLst>
        </pc:spChg>
        <pc:cxnChg chg="mod">
          <ac:chgData name="高山 直" userId="1a27ffab-8d67-4694-a171-cf73a5a85779" providerId="ADAL" clId="{22ADCB38-CAF3-45B0-823B-6D1957F397FF}" dt="2023-03-17T09:45:19.990" v="4612" actId="1036"/>
          <ac:cxnSpMkLst>
            <pc:docMk/>
            <pc:sldMk cId="3814114767" sldId="2147473095"/>
            <ac:cxnSpMk id="10" creationId="{D414C155-451E-4AC5-84B4-6B82E3CAD63A}"/>
          </ac:cxnSpMkLst>
        </pc:cxnChg>
        <pc:cxnChg chg="add mod">
          <ac:chgData name="高山 直" userId="1a27ffab-8d67-4694-a171-cf73a5a85779" providerId="ADAL" clId="{22ADCB38-CAF3-45B0-823B-6D1957F397FF}" dt="2023-03-17T09:45:19.990" v="4612" actId="1036"/>
          <ac:cxnSpMkLst>
            <pc:docMk/>
            <pc:sldMk cId="3814114767" sldId="2147473095"/>
            <ac:cxnSpMk id="33" creationId="{59219781-A5B1-40DD-BCC6-221AFBBA06FC}"/>
          </ac:cxnSpMkLst>
        </pc:cxnChg>
        <pc:cxnChg chg="mod">
          <ac:chgData name="高山 直" userId="1a27ffab-8d67-4694-a171-cf73a5a85779" providerId="ADAL" clId="{22ADCB38-CAF3-45B0-823B-6D1957F397FF}" dt="2023-03-17T09:45:19.990" v="4612" actId="1036"/>
          <ac:cxnSpMkLst>
            <pc:docMk/>
            <pc:sldMk cId="3814114767" sldId="2147473095"/>
            <ac:cxnSpMk id="36" creationId="{56BE7B82-AB5D-451F-8990-7CE80E71F414}"/>
          </ac:cxnSpMkLst>
        </pc:cxnChg>
        <pc:cxnChg chg="add mod">
          <ac:chgData name="高山 直" userId="1a27ffab-8d67-4694-a171-cf73a5a85779" providerId="ADAL" clId="{22ADCB38-CAF3-45B0-823B-6D1957F397FF}" dt="2023-03-17T09:45:19.990" v="4612" actId="1036"/>
          <ac:cxnSpMkLst>
            <pc:docMk/>
            <pc:sldMk cId="3814114767" sldId="2147473095"/>
            <ac:cxnSpMk id="42" creationId="{CC06600A-1503-4AB4-B1FE-8A632BBD8EE1}"/>
          </ac:cxnSpMkLst>
        </pc:cxnChg>
        <pc:cxnChg chg="add mod">
          <ac:chgData name="高山 直" userId="1a27ffab-8d67-4694-a171-cf73a5a85779" providerId="ADAL" clId="{22ADCB38-CAF3-45B0-823B-6D1957F397FF}" dt="2023-03-17T09:45:19.990" v="4612" actId="1036"/>
          <ac:cxnSpMkLst>
            <pc:docMk/>
            <pc:sldMk cId="3814114767" sldId="2147473095"/>
            <ac:cxnSpMk id="45" creationId="{CC98A569-BADD-44F9-A151-1BAB59FC0D6E}"/>
          </ac:cxnSpMkLst>
        </pc:cxnChg>
      </pc:sldChg>
      <pc:sldChg chg="addSp delSp modSp add mod">
        <pc:chgData name="高山 直" userId="1a27ffab-8d67-4694-a171-cf73a5a85779" providerId="ADAL" clId="{22ADCB38-CAF3-45B0-823B-6D1957F397FF}" dt="2023-03-20T00:41:08.967" v="10879" actId="14100"/>
        <pc:sldMkLst>
          <pc:docMk/>
          <pc:sldMk cId="1004255786" sldId="2147473096"/>
        </pc:sldMkLst>
        <pc:spChg chg="mod">
          <ac:chgData name="高山 直" userId="1a27ffab-8d67-4694-a171-cf73a5a85779" providerId="ADAL" clId="{22ADCB38-CAF3-45B0-823B-6D1957F397FF}" dt="2023-03-19T23:18:02.014" v="5152" actId="20577"/>
          <ac:spMkLst>
            <pc:docMk/>
            <pc:sldMk cId="1004255786" sldId="2147473096"/>
            <ac:spMk id="7" creationId="{752C34CD-4D0D-45DB-A9BB-FA3B9097D7F5}"/>
          </ac:spMkLst>
        </pc:spChg>
        <pc:spChg chg="add del mod">
          <ac:chgData name="高山 直" userId="1a27ffab-8d67-4694-a171-cf73a5a85779" providerId="ADAL" clId="{22ADCB38-CAF3-45B0-823B-6D1957F397FF}" dt="2023-03-20T00:40:13.226" v="10872" actId="14100"/>
          <ac:spMkLst>
            <pc:docMk/>
            <pc:sldMk cId="1004255786" sldId="2147473096"/>
            <ac:spMk id="14" creationId="{F2ECCFAB-06C0-4B06-B596-D929BBE291C9}"/>
          </ac:spMkLst>
        </pc:spChg>
        <pc:spChg chg="add mod">
          <ac:chgData name="高山 直" userId="1a27ffab-8d67-4694-a171-cf73a5a85779" providerId="ADAL" clId="{22ADCB38-CAF3-45B0-823B-6D1957F397FF}" dt="2023-03-20T00:40:15.960" v="10873" actId="14100"/>
          <ac:spMkLst>
            <pc:docMk/>
            <pc:sldMk cId="1004255786" sldId="2147473096"/>
            <ac:spMk id="16" creationId="{925C4692-9748-429A-BE06-C6194CB5773F}"/>
          </ac:spMkLst>
        </pc:spChg>
        <pc:spChg chg="del">
          <ac:chgData name="高山 直" userId="1a27ffab-8d67-4694-a171-cf73a5a85779" providerId="ADAL" clId="{22ADCB38-CAF3-45B0-823B-6D1957F397FF}" dt="2023-03-19T23:18:07.679" v="5153" actId="478"/>
          <ac:spMkLst>
            <pc:docMk/>
            <pc:sldMk cId="1004255786" sldId="2147473096"/>
            <ac:spMk id="18" creationId="{4C476F95-080C-4F41-8196-D7B6D6CF16FB}"/>
          </ac:spMkLst>
        </pc:spChg>
        <pc:spChg chg="add mod">
          <ac:chgData name="高山 直" userId="1a27ffab-8d67-4694-a171-cf73a5a85779" providerId="ADAL" clId="{22ADCB38-CAF3-45B0-823B-6D1957F397FF}" dt="2023-03-20T00:40:34.567" v="10877" actId="207"/>
          <ac:spMkLst>
            <pc:docMk/>
            <pc:sldMk cId="1004255786" sldId="2147473096"/>
            <ac:spMk id="19" creationId="{A7D122F3-9EF7-4E0C-9C41-043210E9A243}"/>
          </ac:spMkLst>
        </pc:spChg>
        <pc:spChg chg="del">
          <ac:chgData name="高山 直" userId="1a27ffab-8d67-4694-a171-cf73a5a85779" providerId="ADAL" clId="{22ADCB38-CAF3-45B0-823B-6D1957F397FF}" dt="2023-03-19T23:18:07.679" v="5153" actId="478"/>
          <ac:spMkLst>
            <pc:docMk/>
            <pc:sldMk cId="1004255786" sldId="2147473096"/>
            <ac:spMk id="20" creationId="{78CF9074-30C2-4CE4-B0A1-CE33B0EA3DA2}"/>
          </ac:spMkLst>
        </pc:spChg>
        <pc:spChg chg="add mod">
          <ac:chgData name="高山 直" userId="1a27ffab-8d67-4694-a171-cf73a5a85779" providerId="ADAL" clId="{22ADCB38-CAF3-45B0-823B-6D1957F397FF}" dt="2023-03-20T00:40:20.002" v="10876" actId="1036"/>
          <ac:spMkLst>
            <pc:docMk/>
            <pc:sldMk cId="1004255786" sldId="2147473096"/>
            <ac:spMk id="21" creationId="{103CD41B-D055-47BA-B291-9848F59830BD}"/>
          </ac:spMkLst>
        </pc:spChg>
        <pc:spChg chg="del">
          <ac:chgData name="高山 直" userId="1a27ffab-8d67-4694-a171-cf73a5a85779" providerId="ADAL" clId="{22ADCB38-CAF3-45B0-823B-6D1957F397FF}" dt="2023-03-19T23:18:07.679" v="5153" actId="478"/>
          <ac:spMkLst>
            <pc:docMk/>
            <pc:sldMk cId="1004255786" sldId="2147473096"/>
            <ac:spMk id="22" creationId="{F5FE5523-A429-4B3F-8345-79D70F1590F0}"/>
          </ac:spMkLst>
        </pc:spChg>
        <pc:spChg chg="del">
          <ac:chgData name="高山 直" userId="1a27ffab-8d67-4694-a171-cf73a5a85779" providerId="ADAL" clId="{22ADCB38-CAF3-45B0-823B-6D1957F397FF}" dt="2023-03-19T23:18:07.679" v="5153" actId="478"/>
          <ac:spMkLst>
            <pc:docMk/>
            <pc:sldMk cId="1004255786" sldId="2147473096"/>
            <ac:spMk id="23" creationId="{6BA3BF92-64D6-4FC0-8C5F-0E77E4E88E76}"/>
          </ac:spMkLst>
        </pc:spChg>
        <pc:spChg chg="del">
          <ac:chgData name="高山 直" userId="1a27ffab-8d67-4694-a171-cf73a5a85779" providerId="ADAL" clId="{22ADCB38-CAF3-45B0-823B-6D1957F397FF}" dt="2023-03-19T23:18:07.679" v="5153" actId="478"/>
          <ac:spMkLst>
            <pc:docMk/>
            <pc:sldMk cId="1004255786" sldId="2147473096"/>
            <ac:spMk id="24" creationId="{B68B916D-5157-4DEA-9FF9-E00A1430C267}"/>
          </ac:spMkLst>
        </pc:spChg>
        <pc:spChg chg="del">
          <ac:chgData name="高山 直" userId="1a27ffab-8d67-4694-a171-cf73a5a85779" providerId="ADAL" clId="{22ADCB38-CAF3-45B0-823B-6D1957F397FF}" dt="2023-03-19T23:18:07.679" v="5153" actId="478"/>
          <ac:spMkLst>
            <pc:docMk/>
            <pc:sldMk cId="1004255786" sldId="2147473096"/>
            <ac:spMk id="26" creationId="{991489F5-7B0D-4A17-BD11-5C887DD29C5D}"/>
          </ac:spMkLst>
        </pc:spChg>
        <pc:spChg chg="del">
          <ac:chgData name="高山 直" userId="1a27ffab-8d67-4694-a171-cf73a5a85779" providerId="ADAL" clId="{22ADCB38-CAF3-45B0-823B-6D1957F397FF}" dt="2023-03-19T23:18:07.679" v="5153" actId="478"/>
          <ac:spMkLst>
            <pc:docMk/>
            <pc:sldMk cId="1004255786" sldId="2147473096"/>
            <ac:spMk id="27" creationId="{59D5BC87-2A5F-4000-99FB-69E82A683419}"/>
          </ac:spMkLst>
        </pc:spChg>
        <pc:spChg chg="add mod">
          <ac:chgData name="高山 直" userId="1a27ffab-8d67-4694-a171-cf73a5a85779" providerId="ADAL" clId="{22ADCB38-CAF3-45B0-823B-6D1957F397FF}" dt="2023-03-20T00:41:06.306" v="10878" actId="14100"/>
          <ac:spMkLst>
            <pc:docMk/>
            <pc:sldMk cId="1004255786" sldId="2147473096"/>
            <ac:spMk id="28" creationId="{21A55335-B0D8-4097-80C5-4002976AA569}"/>
          </ac:spMkLst>
        </pc:spChg>
        <pc:spChg chg="add mod">
          <ac:chgData name="高山 直" userId="1a27ffab-8d67-4694-a171-cf73a5a85779" providerId="ADAL" clId="{22ADCB38-CAF3-45B0-823B-6D1957F397FF}" dt="2023-03-20T00:41:08.967" v="10879" actId="14100"/>
          <ac:spMkLst>
            <pc:docMk/>
            <pc:sldMk cId="1004255786" sldId="2147473096"/>
            <ac:spMk id="29" creationId="{BD964EA1-A3AF-4203-B79B-214A7BAF4820}"/>
          </ac:spMkLst>
        </pc:spChg>
        <pc:picChg chg="del">
          <ac:chgData name="高山 直" userId="1a27ffab-8d67-4694-a171-cf73a5a85779" providerId="ADAL" clId="{22ADCB38-CAF3-45B0-823B-6D1957F397FF}" dt="2023-03-19T23:18:07.679" v="5153" actId="478"/>
          <ac:picMkLst>
            <pc:docMk/>
            <pc:sldMk cId="1004255786" sldId="2147473096"/>
            <ac:picMk id="9" creationId="{C88F0150-DE8E-4E8C-9504-0B9723821678}"/>
          </ac:picMkLst>
        </pc:picChg>
        <pc:picChg chg="del">
          <ac:chgData name="高山 直" userId="1a27ffab-8d67-4694-a171-cf73a5a85779" providerId="ADAL" clId="{22ADCB38-CAF3-45B0-823B-6D1957F397FF}" dt="2023-03-19T23:18:07.679" v="5153" actId="478"/>
          <ac:picMkLst>
            <pc:docMk/>
            <pc:sldMk cId="1004255786" sldId="2147473096"/>
            <ac:picMk id="15" creationId="{E73F7D09-8C3E-487B-B1C1-35DC2BAD1181}"/>
          </ac:picMkLst>
        </pc:picChg>
        <pc:picChg chg="del">
          <ac:chgData name="高山 直" userId="1a27ffab-8d67-4694-a171-cf73a5a85779" providerId="ADAL" clId="{22ADCB38-CAF3-45B0-823B-6D1957F397FF}" dt="2023-03-19T23:18:07.679" v="5153" actId="478"/>
          <ac:picMkLst>
            <pc:docMk/>
            <pc:sldMk cId="1004255786" sldId="2147473096"/>
            <ac:picMk id="17" creationId="{B5B746B3-399F-423E-AF28-45F4656CD48D}"/>
          </ac:picMkLst>
        </pc:picChg>
      </pc:sldChg>
      <pc:sldChg chg="del">
        <pc:chgData name="高山 直" userId="1a27ffab-8d67-4694-a171-cf73a5a85779" providerId="ADAL" clId="{22ADCB38-CAF3-45B0-823B-6D1957F397FF}" dt="2023-03-17T08:14:40.343" v="6" actId="47"/>
        <pc:sldMkLst>
          <pc:docMk/>
          <pc:sldMk cId="3211294622" sldId="2147473096"/>
        </pc:sldMkLst>
      </pc:sldChg>
    </pc:docChg>
  </pc:docChgLst>
  <pc:docChgLst>
    <pc:chgData name="矢島 丈久" userId="b86c0c3c-cf8a-46da-be1f-96f6ffabd846" providerId="ADAL" clId="{9AFCF44B-D994-4F85-86CB-CF226F8FD739}"/>
    <pc:docChg chg="custSel modSld">
      <pc:chgData name="矢島 丈久" userId="b86c0c3c-cf8a-46da-be1f-96f6ffabd846" providerId="ADAL" clId="{9AFCF44B-D994-4F85-86CB-CF226F8FD739}" dt="2022-12-16T04:05:34.894" v="3" actId="115"/>
      <pc:docMkLst>
        <pc:docMk/>
      </pc:docMkLst>
      <pc:sldChg chg="modSp mod">
        <pc:chgData name="矢島 丈久" userId="b86c0c3c-cf8a-46da-be1f-96f6ffabd846" providerId="ADAL" clId="{9AFCF44B-D994-4F85-86CB-CF226F8FD739}" dt="2022-12-16T04:05:34.894" v="3" actId="115"/>
        <pc:sldMkLst>
          <pc:docMk/>
          <pc:sldMk cId="1679669010" sldId="2556"/>
        </pc:sldMkLst>
        <pc:graphicFrameChg chg="mod modGraphic">
          <ac:chgData name="矢島 丈久" userId="b86c0c3c-cf8a-46da-be1f-96f6ffabd846" providerId="ADAL" clId="{9AFCF44B-D994-4F85-86CB-CF226F8FD739}" dt="2022-12-16T04:05:34.894" v="3" actId="115"/>
          <ac:graphicFrameMkLst>
            <pc:docMk/>
            <pc:sldMk cId="1679669010" sldId="2556"/>
            <ac:graphicFrameMk id="6" creationId="{ED23AAFD-D6FA-47EA-BF55-CDF0AE5B5A1B}"/>
          </ac:graphicFrameMkLst>
        </pc:graphicFrameChg>
      </pc:sldChg>
    </pc:docChg>
  </pc:docChgLst>
  <pc:docChgLst>
    <pc:chgData name="高山 直" userId="1a27ffab-8d67-4694-a171-cf73a5a85779" providerId="ADAL" clId="{26F78BB2-29A4-4642-B13D-B53A30E8E9F4}"/>
    <pc:docChg chg="undo custSel addSld delSld modSld">
      <pc:chgData name="高山 直" userId="1a27ffab-8d67-4694-a171-cf73a5a85779" providerId="ADAL" clId="{26F78BB2-29A4-4642-B13D-B53A30E8E9F4}" dt="2023-01-30T11:59:15.867" v="4946" actId="20577"/>
      <pc:docMkLst>
        <pc:docMk/>
      </pc:docMkLst>
      <pc:sldChg chg="modSp mod">
        <pc:chgData name="高山 直" userId="1a27ffab-8d67-4694-a171-cf73a5a85779" providerId="ADAL" clId="{26F78BB2-29A4-4642-B13D-B53A30E8E9F4}" dt="2023-01-25T10:27:27.916" v="66" actId="20577"/>
        <pc:sldMkLst>
          <pc:docMk/>
          <pc:sldMk cId="177900592" sldId="2147473082"/>
        </pc:sldMkLst>
        <pc:graphicFrameChg chg="mod modGraphic">
          <ac:chgData name="高山 直" userId="1a27ffab-8d67-4694-a171-cf73a5a85779" providerId="ADAL" clId="{26F78BB2-29A4-4642-B13D-B53A30E8E9F4}" dt="2023-01-25T10:27:27.916" v="66" actId="20577"/>
          <ac:graphicFrameMkLst>
            <pc:docMk/>
            <pc:sldMk cId="177900592" sldId="2147473082"/>
            <ac:graphicFrameMk id="8" creationId="{303C1057-C061-4590-A42A-A0B172392AFC}"/>
          </ac:graphicFrameMkLst>
        </pc:graphicFrameChg>
      </pc:sldChg>
      <pc:sldChg chg="modSp mod">
        <pc:chgData name="高山 直" userId="1a27ffab-8d67-4694-a171-cf73a5a85779" providerId="ADAL" clId="{26F78BB2-29A4-4642-B13D-B53A30E8E9F4}" dt="2023-01-25T10:29:02.624" v="74" actId="20577"/>
        <pc:sldMkLst>
          <pc:docMk/>
          <pc:sldMk cId="3606372405" sldId="2147473083"/>
        </pc:sldMkLst>
        <pc:graphicFrameChg chg="mod modGraphic">
          <ac:chgData name="高山 直" userId="1a27ffab-8d67-4694-a171-cf73a5a85779" providerId="ADAL" clId="{26F78BB2-29A4-4642-B13D-B53A30E8E9F4}" dt="2023-01-25T10:29:02.624" v="74" actId="20577"/>
          <ac:graphicFrameMkLst>
            <pc:docMk/>
            <pc:sldMk cId="3606372405" sldId="2147473083"/>
            <ac:graphicFrameMk id="11" creationId="{0894C3C1-E99C-44C7-813A-B8FCB71B363C}"/>
          </ac:graphicFrameMkLst>
        </pc:graphicFrameChg>
      </pc:sldChg>
      <pc:sldChg chg="modSp mod">
        <pc:chgData name="高山 直" userId="1a27ffab-8d67-4694-a171-cf73a5a85779" providerId="ADAL" clId="{26F78BB2-29A4-4642-B13D-B53A30E8E9F4}" dt="2023-01-25T10:58:45.206" v="77" actId="6549"/>
        <pc:sldMkLst>
          <pc:docMk/>
          <pc:sldMk cId="3848030718" sldId="2147473084"/>
        </pc:sldMkLst>
        <pc:graphicFrameChg chg="mod modGraphic">
          <ac:chgData name="高山 直" userId="1a27ffab-8d67-4694-a171-cf73a5a85779" providerId="ADAL" clId="{26F78BB2-29A4-4642-B13D-B53A30E8E9F4}" dt="2023-01-25T10:58:45.206" v="77" actId="6549"/>
          <ac:graphicFrameMkLst>
            <pc:docMk/>
            <pc:sldMk cId="3848030718" sldId="2147473084"/>
            <ac:graphicFrameMk id="8" creationId="{303C1057-C061-4590-A42A-A0B172392AFC}"/>
          </ac:graphicFrameMkLst>
        </pc:graphicFrameChg>
      </pc:sldChg>
      <pc:sldChg chg="modSp mod">
        <pc:chgData name="高山 直" userId="1a27ffab-8d67-4694-a171-cf73a5a85779" providerId="ADAL" clId="{26F78BB2-29A4-4642-B13D-B53A30E8E9F4}" dt="2023-01-25T10:19:48.539" v="22" actId="20577"/>
        <pc:sldMkLst>
          <pc:docMk/>
          <pc:sldMk cId="3548108803" sldId="2147473085"/>
        </pc:sldMkLst>
        <pc:graphicFrameChg chg="mod modGraphic">
          <ac:chgData name="高山 直" userId="1a27ffab-8d67-4694-a171-cf73a5a85779" providerId="ADAL" clId="{26F78BB2-29A4-4642-B13D-B53A30E8E9F4}" dt="2023-01-25T10:19:48.539" v="22" actId="20577"/>
          <ac:graphicFrameMkLst>
            <pc:docMk/>
            <pc:sldMk cId="3548108803" sldId="2147473085"/>
            <ac:graphicFrameMk id="8" creationId="{303C1057-C061-4590-A42A-A0B172392AFC}"/>
          </ac:graphicFrameMkLst>
        </pc:graphicFrameChg>
      </pc:sldChg>
      <pc:sldChg chg="modSp mod">
        <pc:chgData name="高山 直" userId="1a27ffab-8d67-4694-a171-cf73a5a85779" providerId="ADAL" clId="{26F78BB2-29A4-4642-B13D-B53A30E8E9F4}" dt="2023-01-25T10:22:44.155" v="51" actId="207"/>
        <pc:sldMkLst>
          <pc:docMk/>
          <pc:sldMk cId="1622125750" sldId="2147473086"/>
        </pc:sldMkLst>
        <pc:graphicFrameChg chg="mod modGraphic">
          <ac:chgData name="高山 直" userId="1a27ffab-8d67-4694-a171-cf73a5a85779" providerId="ADAL" clId="{26F78BB2-29A4-4642-B13D-B53A30E8E9F4}" dt="2023-01-25T10:22:44.155" v="51" actId="207"/>
          <ac:graphicFrameMkLst>
            <pc:docMk/>
            <pc:sldMk cId="1622125750" sldId="2147473086"/>
            <ac:graphicFrameMk id="8" creationId="{303C1057-C061-4590-A42A-A0B172392AFC}"/>
          </ac:graphicFrameMkLst>
        </pc:graphicFrameChg>
      </pc:sldChg>
      <pc:sldChg chg="add del">
        <pc:chgData name="高山 直" userId="1a27ffab-8d67-4694-a171-cf73a5a85779" providerId="ADAL" clId="{26F78BB2-29A4-4642-B13D-B53A30E8E9F4}" dt="2023-01-25T10:17:56.076" v="1" actId="2696"/>
        <pc:sldMkLst>
          <pc:docMk/>
          <pc:sldMk cId="410808316" sldId="2147473087"/>
        </pc:sldMkLst>
      </pc:sldChg>
      <pc:sldChg chg="addSp delSp modSp add mod">
        <pc:chgData name="高山 直" userId="1a27ffab-8d67-4694-a171-cf73a5a85779" providerId="ADAL" clId="{26F78BB2-29A4-4642-B13D-B53A30E8E9F4}" dt="2023-01-25T10:19:04.601" v="8"/>
        <pc:sldMkLst>
          <pc:docMk/>
          <pc:sldMk cId="1519084337" sldId="2147473087"/>
        </pc:sldMkLst>
        <pc:spChg chg="del">
          <ac:chgData name="高山 直" userId="1a27ffab-8d67-4694-a171-cf73a5a85779" providerId="ADAL" clId="{26F78BB2-29A4-4642-B13D-B53A30E8E9F4}" dt="2023-01-25T10:18:43.258" v="3" actId="478"/>
          <ac:spMkLst>
            <pc:docMk/>
            <pc:sldMk cId="1519084337" sldId="2147473087"/>
            <ac:spMk id="5" creationId="{0DF37350-837F-4558-AC65-94E13C0F5A3C}"/>
          </ac:spMkLst>
        </pc:spChg>
        <pc:spChg chg="add del mod">
          <ac:chgData name="高山 直" userId="1a27ffab-8d67-4694-a171-cf73a5a85779" providerId="ADAL" clId="{26F78BB2-29A4-4642-B13D-B53A30E8E9F4}" dt="2023-01-25T10:19:04.563" v="7"/>
          <ac:spMkLst>
            <pc:docMk/>
            <pc:sldMk cId="1519084337" sldId="2147473087"/>
            <ac:spMk id="7" creationId="{50083DD2-5A4D-467B-9044-EE0AF06299A3}"/>
          </ac:spMkLst>
        </pc:spChg>
        <pc:spChg chg="add mod">
          <ac:chgData name="高山 直" userId="1a27ffab-8d67-4694-a171-cf73a5a85779" providerId="ADAL" clId="{26F78BB2-29A4-4642-B13D-B53A30E8E9F4}" dt="2023-01-25T10:19:04.601" v="8"/>
          <ac:spMkLst>
            <pc:docMk/>
            <pc:sldMk cId="1519084337" sldId="2147473087"/>
            <ac:spMk id="9" creationId="{583E9022-DEE8-443B-BFC2-F004F4EEC8CE}"/>
          </ac:spMkLst>
        </pc:spChg>
        <pc:graphicFrameChg chg="del">
          <ac:chgData name="高山 直" userId="1a27ffab-8d67-4694-a171-cf73a5a85779" providerId="ADAL" clId="{26F78BB2-29A4-4642-B13D-B53A30E8E9F4}" dt="2023-01-25T10:18:43.258" v="3" actId="478"/>
          <ac:graphicFrameMkLst>
            <pc:docMk/>
            <pc:sldMk cId="1519084337" sldId="2147473087"/>
            <ac:graphicFrameMk id="4" creationId="{EB846031-E716-43E4-9FD8-11E919F56BAB}"/>
          </ac:graphicFrameMkLst>
        </pc:graphicFrameChg>
        <pc:graphicFrameChg chg="add del mod">
          <ac:chgData name="高山 直" userId="1a27ffab-8d67-4694-a171-cf73a5a85779" providerId="ADAL" clId="{26F78BB2-29A4-4642-B13D-B53A30E8E9F4}" dt="2023-01-25T10:19:04.563" v="7"/>
          <ac:graphicFrameMkLst>
            <pc:docMk/>
            <pc:sldMk cId="1519084337" sldId="2147473087"/>
            <ac:graphicFrameMk id="6" creationId="{3DFDA6A4-4145-4B62-B219-B07E86695EDE}"/>
          </ac:graphicFrameMkLst>
        </pc:graphicFrameChg>
        <pc:graphicFrameChg chg="add mod">
          <ac:chgData name="高山 直" userId="1a27ffab-8d67-4694-a171-cf73a5a85779" providerId="ADAL" clId="{26F78BB2-29A4-4642-B13D-B53A30E8E9F4}" dt="2023-01-25T10:19:04.601" v="8"/>
          <ac:graphicFrameMkLst>
            <pc:docMk/>
            <pc:sldMk cId="1519084337" sldId="2147473087"/>
            <ac:graphicFrameMk id="8" creationId="{8B1D34F9-C77C-4205-AA50-75984F936531}"/>
          </ac:graphicFrameMkLst>
        </pc:graphicFrameChg>
      </pc:sldChg>
      <pc:sldChg chg="delSp modSp add mod">
        <pc:chgData name="高山 直" userId="1a27ffab-8d67-4694-a171-cf73a5a85779" providerId="ADAL" clId="{26F78BB2-29A4-4642-B13D-B53A30E8E9F4}" dt="2023-01-30T11:59:15.867" v="4946" actId="20577"/>
        <pc:sldMkLst>
          <pc:docMk/>
          <pc:sldMk cId="466057865" sldId="2147473088"/>
        </pc:sldMkLst>
        <pc:spChg chg="mod">
          <ac:chgData name="高山 直" userId="1a27ffab-8d67-4694-a171-cf73a5a85779" providerId="ADAL" clId="{26F78BB2-29A4-4642-B13D-B53A30E8E9F4}" dt="2023-01-25T11:00:31.268" v="112" actId="20577"/>
          <ac:spMkLst>
            <pc:docMk/>
            <pc:sldMk cId="466057865" sldId="2147473088"/>
            <ac:spMk id="7" creationId="{752C34CD-4D0D-45DB-A9BB-FA3B9097D7F5}"/>
          </ac:spMkLst>
        </pc:spChg>
        <pc:spChg chg="mod">
          <ac:chgData name="高山 直" userId="1a27ffab-8d67-4694-a171-cf73a5a85779" providerId="ADAL" clId="{26F78BB2-29A4-4642-B13D-B53A30E8E9F4}" dt="2023-01-30T11:59:15.867" v="4946" actId="20577"/>
          <ac:spMkLst>
            <pc:docMk/>
            <pc:sldMk cId="466057865" sldId="2147473088"/>
            <ac:spMk id="9" creationId="{E977F629-2FC3-41F3-AB08-4457B9BE7E57}"/>
          </ac:spMkLst>
        </pc:spChg>
        <pc:spChg chg="del">
          <ac:chgData name="高山 直" userId="1a27ffab-8d67-4694-a171-cf73a5a85779" providerId="ADAL" clId="{26F78BB2-29A4-4642-B13D-B53A30E8E9F4}" dt="2023-01-25T11:00:37.485" v="114" actId="478"/>
          <ac:spMkLst>
            <pc:docMk/>
            <pc:sldMk cId="466057865" sldId="2147473088"/>
            <ac:spMk id="10" creationId="{A4010AF4-A045-48DD-A422-421EAA1F4975}"/>
          </ac:spMkLst>
        </pc:spChg>
        <pc:graphicFrameChg chg="del">
          <ac:chgData name="高山 直" userId="1a27ffab-8d67-4694-a171-cf73a5a85779" providerId="ADAL" clId="{26F78BB2-29A4-4642-B13D-B53A30E8E9F4}" dt="2023-01-25T11:00:34.247" v="113" actId="478"/>
          <ac:graphicFrameMkLst>
            <pc:docMk/>
            <pc:sldMk cId="466057865" sldId="2147473088"/>
            <ac:graphicFrameMk id="8" creationId="{303C1057-C061-4590-A42A-A0B172392AFC}"/>
          </ac:graphicFrameMkLst>
        </pc:graphicFrameChg>
      </pc:sldChg>
    </pc:docChg>
  </pc:docChgLst>
  <pc:docChgLst>
    <pc:chgData name="酒井 静香" userId="a187078b-8d3a-4af9-bb76-ebff343e51b6" providerId="ADAL" clId="{7DEEF6A2-027E-4779-A769-345E396B144B}"/>
    <pc:docChg chg="custSel modSld">
      <pc:chgData name="酒井 静香" userId="a187078b-8d3a-4af9-bb76-ebff343e51b6" providerId="ADAL" clId="{7DEEF6A2-027E-4779-A769-345E396B144B}" dt="2023-03-02T03:40:29.102" v="1259" actId="14100"/>
      <pc:docMkLst>
        <pc:docMk/>
      </pc:docMkLst>
      <pc:sldChg chg="addSp modSp mod">
        <pc:chgData name="酒井 静香" userId="a187078b-8d3a-4af9-bb76-ebff343e51b6" providerId="ADAL" clId="{7DEEF6A2-027E-4779-A769-345E396B144B}" dt="2023-03-02T03:31:27.742" v="516" actId="20577"/>
        <pc:sldMkLst>
          <pc:docMk/>
          <pc:sldMk cId="177900592" sldId="2147473082"/>
        </pc:sldMkLst>
        <pc:spChg chg="add mod">
          <ac:chgData name="酒井 静香" userId="a187078b-8d3a-4af9-bb76-ebff343e51b6" providerId="ADAL" clId="{7DEEF6A2-027E-4779-A769-345E396B144B}" dt="2023-03-02T03:31:27.742" v="516" actId="20577"/>
          <ac:spMkLst>
            <pc:docMk/>
            <pc:sldMk cId="177900592" sldId="2147473082"/>
            <ac:spMk id="2" creationId="{DB728F8F-A1D9-4196-9B9A-5558235FEEED}"/>
          </ac:spMkLst>
        </pc:spChg>
      </pc:sldChg>
      <pc:sldChg chg="addSp modSp mod">
        <pc:chgData name="酒井 静香" userId="a187078b-8d3a-4af9-bb76-ebff343e51b6" providerId="ADAL" clId="{7DEEF6A2-027E-4779-A769-345E396B144B}" dt="2023-03-02T03:37:46.036" v="794" actId="14100"/>
        <pc:sldMkLst>
          <pc:docMk/>
          <pc:sldMk cId="2474357555" sldId="2147473091"/>
        </pc:sldMkLst>
        <pc:spChg chg="add mod">
          <ac:chgData name="酒井 静香" userId="a187078b-8d3a-4af9-bb76-ebff343e51b6" providerId="ADAL" clId="{7DEEF6A2-027E-4779-A769-345E396B144B}" dt="2023-03-02T03:37:46.036" v="794" actId="14100"/>
          <ac:spMkLst>
            <pc:docMk/>
            <pc:sldMk cId="2474357555" sldId="2147473091"/>
            <ac:spMk id="5" creationId="{119D9AEC-1509-4FDC-9EC4-0F8FE7C0D859}"/>
          </ac:spMkLst>
        </pc:spChg>
      </pc:sldChg>
      <pc:sldChg chg="addSp modSp mod">
        <pc:chgData name="酒井 静香" userId="a187078b-8d3a-4af9-bb76-ebff343e51b6" providerId="ADAL" clId="{7DEEF6A2-027E-4779-A769-345E396B144B}" dt="2023-03-02T03:40:29.102" v="1259" actId="14100"/>
        <pc:sldMkLst>
          <pc:docMk/>
          <pc:sldMk cId="666522175" sldId="2147473092"/>
        </pc:sldMkLst>
        <pc:spChg chg="add mod">
          <ac:chgData name="酒井 静香" userId="a187078b-8d3a-4af9-bb76-ebff343e51b6" providerId="ADAL" clId="{7DEEF6A2-027E-4779-A769-345E396B144B}" dt="2023-03-02T03:40:29.102" v="1259" actId="14100"/>
          <ac:spMkLst>
            <pc:docMk/>
            <pc:sldMk cId="666522175" sldId="2147473092"/>
            <ac:spMk id="5" creationId="{27BADDE8-0805-469C-A60B-B825880BC386}"/>
          </ac:spMkLst>
        </pc:spChg>
      </pc:sldChg>
    </pc:docChg>
  </pc:docChgLst>
  <pc:docChgLst>
    <pc:chgData name="田口 直之" userId="37a92ec4-cfad-4d7e-a6e2-8cc2c3dadf63" providerId="ADAL" clId="{ED08EB4B-FC87-4159-85E9-414E8016E799}"/>
    <pc:docChg chg="modSld">
      <pc:chgData name="田口 直之" userId="37a92ec4-cfad-4d7e-a6e2-8cc2c3dadf63" providerId="ADAL" clId="{ED08EB4B-FC87-4159-85E9-414E8016E799}" dt="2023-10-06T09:34:16.513" v="169" actId="20577"/>
      <pc:docMkLst>
        <pc:docMk/>
      </pc:docMkLst>
      <pc:sldChg chg="modSp mod">
        <pc:chgData name="田口 直之" userId="37a92ec4-cfad-4d7e-a6e2-8cc2c3dadf63" providerId="ADAL" clId="{ED08EB4B-FC87-4159-85E9-414E8016E799}" dt="2023-10-06T09:34:16.513" v="169" actId="20577"/>
        <pc:sldMkLst>
          <pc:docMk/>
          <pc:sldMk cId="520246808" sldId="2147473108"/>
        </pc:sldMkLst>
        <pc:spChg chg="mod">
          <ac:chgData name="田口 直之" userId="37a92ec4-cfad-4d7e-a6e2-8cc2c3dadf63" providerId="ADAL" clId="{ED08EB4B-FC87-4159-85E9-414E8016E799}" dt="2023-10-06T09:34:16.513" v="169" actId="20577"/>
          <ac:spMkLst>
            <pc:docMk/>
            <pc:sldMk cId="520246808" sldId="2147473108"/>
            <ac:spMk id="6" creationId="{E1FF6AC4-8D3D-4B67-9AD5-F61E1DB46203}"/>
          </ac:spMkLst>
        </pc:spChg>
      </pc:sldChg>
      <pc:sldChg chg="modSp mod">
        <pc:chgData name="田口 直之" userId="37a92ec4-cfad-4d7e-a6e2-8cc2c3dadf63" providerId="ADAL" clId="{ED08EB4B-FC87-4159-85E9-414E8016E799}" dt="2023-10-06T09:21:07.523" v="65" actId="20577"/>
        <pc:sldMkLst>
          <pc:docMk/>
          <pc:sldMk cId="2740138662" sldId="2147473109"/>
        </pc:sldMkLst>
        <pc:spChg chg="mod">
          <ac:chgData name="田口 直之" userId="37a92ec4-cfad-4d7e-a6e2-8cc2c3dadf63" providerId="ADAL" clId="{ED08EB4B-FC87-4159-85E9-414E8016E799}" dt="2023-10-06T09:21:07.523" v="65" actId="20577"/>
          <ac:spMkLst>
            <pc:docMk/>
            <pc:sldMk cId="2740138662" sldId="2147473109"/>
            <ac:spMk id="6" creationId="{E1FF6AC4-8D3D-4B67-9AD5-F61E1DB46203}"/>
          </ac:spMkLst>
        </pc:spChg>
      </pc:sldChg>
      <pc:sldChg chg="modSp mod">
        <pc:chgData name="田口 直之" userId="37a92ec4-cfad-4d7e-a6e2-8cc2c3dadf63" providerId="ADAL" clId="{ED08EB4B-FC87-4159-85E9-414E8016E799}" dt="2023-10-06T09:27:11.786" v="139" actId="20577"/>
        <pc:sldMkLst>
          <pc:docMk/>
          <pc:sldMk cId="3735379133" sldId="2147473129"/>
        </pc:sldMkLst>
        <pc:spChg chg="mod">
          <ac:chgData name="田口 直之" userId="37a92ec4-cfad-4d7e-a6e2-8cc2c3dadf63" providerId="ADAL" clId="{ED08EB4B-FC87-4159-85E9-414E8016E799}" dt="2023-10-06T09:27:11.786" v="139" actId="20577"/>
          <ac:spMkLst>
            <pc:docMk/>
            <pc:sldMk cId="3735379133" sldId="2147473129"/>
            <ac:spMk id="5" creationId="{07CC44CD-0E09-8259-34C3-15D2BD4B3804}"/>
          </ac:spMkLst>
        </pc:spChg>
      </pc:sldChg>
    </pc:docChg>
  </pc:docChgLst>
  <pc:docChgLst>
    <pc:chgData name="高山 直" userId="1a27ffab-8d67-4694-a171-cf73a5a85779" providerId="ADAL" clId="{2A00B11F-8AC7-44E1-8594-A79A48F205B3}"/>
    <pc:docChg chg="custSel modSld">
      <pc:chgData name="高山 直" userId="1a27ffab-8d67-4694-a171-cf73a5a85779" providerId="ADAL" clId="{2A00B11F-8AC7-44E1-8594-A79A48F205B3}" dt="2023-04-04T07:19:41.671" v="1407" actId="20577"/>
      <pc:docMkLst>
        <pc:docMk/>
      </pc:docMkLst>
      <pc:sldChg chg="addSp delSp modSp mod">
        <pc:chgData name="高山 直" userId="1a27ffab-8d67-4694-a171-cf73a5a85779" providerId="ADAL" clId="{2A00B11F-8AC7-44E1-8594-A79A48F205B3}" dt="2023-03-31T07:24:20.986" v="462" actId="20577"/>
        <pc:sldMkLst>
          <pc:docMk/>
          <pc:sldMk cId="304509024" sldId="509"/>
        </pc:sldMkLst>
        <pc:spChg chg="add del mod">
          <ac:chgData name="高山 直" userId="1a27ffab-8d67-4694-a171-cf73a5a85779" providerId="ADAL" clId="{2A00B11F-8AC7-44E1-8594-A79A48F205B3}" dt="2023-03-31T07:24:11.767" v="453" actId="478"/>
          <ac:spMkLst>
            <pc:docMk/>
            <pc:sldMk cId="304509024" sldId="509"/>
            <ac:spMk id="4" creationId="{05672CAC-A0C4-4F33-89A2-E1402F16EF5A}"/>
          </ac:spMkLst>
        </pc:spChg>
        <pc:spChg chg="mod">
          <ac:chgData name="高山 直" userId="1a27ffab-8d67-4694-a171-cf73a5a85779" providerId="ADAL" clId="{2A00B11F-8AC7-44E1-8594-A79A48F205B3}" dt="2023-03-31T07:24:20.986" v="462" actId="20577"/>
          <ac:spMkLst>
            <pc:docMk/>
            <pc:sldMk cId="304509024" sldId="509"/>
            <ac:spMk id="17" creationId="{00000000-0000-0000-0000-000000000000}"/>
          </ac:spMkLst>
        </pc:spChg>
        <pc:spChg chg="add del mod">
          <ac:chgData name="高山 直" userId="1a27ffab-8d67-4694-a171-cf73a5a85779" providerId="ADAL" clId="{2A00B11F-8AC7-44E1-8594-A79A48F205B3}" dt="2023-03-31T07:24:13.431" v="454" actId="478"/>
          <ac:spMkLst>
            <pc:docMk/>
            <pc:sldMk cId="304509024" sldId="509"/>
            <ac:spMk id="26" creationId="{9993D5B4-37B4-4C55-8CF1-0BB598E8AC3D}"/>
          </ac:spMkLst>
        </pc:spChg>
        <pc:spChg chg="mod">
          <ac:chgData name="高山 直" userId="1a27ffab-8d67-4694-a171-cf73a5a85779" providerId="ADAL" clId="{2A00B11F-8AC7-44E1-8594-A79A48F205B3}" dt="2023-03-31T07:24:17.273" v="458" actId="20577"/>
          <ac:spMkLst>
            <pc:docMk/>
            <pc:sldMk cId="304509024" sldId="509"/>
            <ac:spMk id="38" creationId="{00000000-0000-0000-0000-000000000000}"/>
          </ac:spMkLst>
        </pc:spChg>
      </pc:sldChg>
      <pc:sldChg chg="modSp mod">
        <pc:chgData name="高山 直" userId="1a27ffab-8d67-4694-a171-cf73a5a85779" providerId="ADAL" clId="{2A00B11F-8AC7-44E1-8594-A79A48F205B3}" dt="2023-04-04T07:19:41.671" v="1407" actId="20577"/>
        <pc:sldMkLst>
          <pc:docMk/>
          <pc:sldMk cId="3588352169" sldId="2147473102"/>
        </pc:sldMkLst>
        <pc:spChg chg="mod">
          <ac:chgData name="高山 直" userId="1a27ffab-8d67-4694-a171-cf73a5a85779" providerId="ADAL" clId="{2A00B11F-8AC7-44E1-8594-A79A48F205B3}" dt="2023-04-04T07:13:20.504" v="1120" actId="14100"/>
          <ac:spMkLst>
            <pc:docMk/>
            <pc:sldMk cId="3588352169" sldId="2147473102"/>
            <ac:spMk id="5" creationId="{66CE9D0F-F065-431D-A98D-6E5D3EED6267}"/>
          </ac:spMkLst>
        </pc:spChg>
        <pc:spChg chg="mod">
          <ac:chgData name="高山 直" userId="1a27ffab-8d67-4694-a171-cf73a5a85779" providerId="ADAL" clId="{2A00B11F-8AC7-44E1-8594-A79A48F205B3}" dt="2023-04-04T07:13:16.521" v="1119" actId="14100"/>
          <ac:spMkLst>
            <pc:docMk/>
            <pc:sldMk cId="3588352169" sldId="2147473102"/>
            <ac:spMk id="6" creationId="{E1FF6AC4-8D3D-4B67-9AD5-F61E1DB46203}"/>
          </ac:spMkLst>
        </pc:spChg>
        <pc:spChg chg="mod">
          <ac:chgData name="高山 直" userId="1a27ffab-8d67-4694-a171-cf73a5a85779" providerId="ADAL" clId="{2A00B11F-8AC7-44E1-8594-A79A48F205B3}" dt="2023-04-04T06:27:55.796" v="487" actId="20577"/>
          <ac:spMkLst>
            <pc:docMk/>
            <pc:sldMk cId="3588352169" sldId="2147473102"/>
            <ac:spMk id="7" creationId="{752C34CD-4D0D-45DB-A9BB-FA3B9097D7F5}"/>
          </ac:spMkLst>
        </pc:spChg>
        <pc:graphicFrameChg chg="mod modGraphic">
          <ac:chgData name="高山 直" userId="1a27ffab-8d67-4694-a171-cf73a5a85779" providerId="ADAL" clId="{2A00B11F-8AC7-44E1-8594-A79A48F205B3}" dt="2023-04-04T07:19:41.671" v="1407" actId="20577"/>
          <ac:graphicFrameMkLst>
            <pc:docMk/>
            <pc:sldMk cId="3588352169" sldId="2147473102"/>
            <ac:graphicFrameMk id="4" creationId="{4A02D0C2-6C89-42CB-A242-CEFA2A5CC8D6}"/>
          </ac:graphicFrameMkLst>
        </pc:graphicFrameChg>
      </pc:sldChg>
    </pc:docChg>
  </pc:docChgLst>
  <pc:docChgLst>
    <pc:chgData name="高山 直" userId="1a27ffab-8d67-4694-a171-cf73a5a85779" providerId="ADAL" clId="{EEE9B392-FDCD-47AB-800A-3505F27DA7B4}"/>
    <pc:docChg chg="undo custSel addSld modSld">
      <pc:chgData name="高山 直" userId="1a27ffab-8d67-4694-a171-cf73a5a85779" providerId="ADAL" clId="{EEE9B392-FDCD-47AB-800A-3505F27DA7B4}" dt="2023-03-20T11:54:21.848" v="5722" actId="20577"/>
      <pc:docMkLst>
        <pc:docMk/>
      </pc:docMkLst>
      <pc:sldChg chg="addSp delSp modSp mod">
        <pc:chgData name="高山 直" userId="1a27ffab-8d67-4694-a171-cf73a5a85779" providerId="ADAL" clId="{EEE9B392-FDCD-47AB-800A-3505F27DA7B4}" dt="2023-03-20T10:13:46.324" v="1157"/>
        <pc:sldMkLst>
          <pc:docMk/>
          <pc:sldMk cId="1004255786" sldId="2147473096"/>
        </pc:sldMkLst>
        <pc:spChg chg="add mod">
          <ac:chgData name="高山 直" userId="1a27ffab-8d67-4694-a171-cf73a5a85779" providerId="ADAL" clId="{EEE9B392-FDCD-47AB-800A-3505F27DA7B4}" dt="2023-03-20T10:12:34.283" v="1155" actId="20577"/>
          <ac:spMkLst>
            <pc:docMk/>
            <pc:sldMk cId="1004255786" sldId="2147473096"/>
            <ac:spMk id="2" creationId="{5C14AE38-7B32-4089-963E-B0FEBD3BAF65}"/>
          </ac:spMkLst>
        </pc:spChg>
        <pc:spChg chg="add del mod">
          <ac:chgData name="高山 直" userId="1a27ffab-8d67-4694-a171-cf73a5a85779" providerId="ADAL" clId="{EEE9B392-FDCD-47AB-800A-3505F27DA7B4}" dt="2023-03-20T10:13:46.324" v="1157"/>
          <ac:spMkLst>
            <pc:docMk/>
            <pc:sldMk cId="1004255786" sldId="2147473096"/>
            <ac:spMk id="11" creationId="{FE93E129-2D83-460E-A4F5-F3205E394842}"/>
          </ac:spMkLst>
        </pc:spChg>
      </pc:sldChg>
      <pc:sldChg chg="addSp delSp modSp add mod">
        <pc:chgData name="高山 直" userId="1a27ffab-8d67-4694-a171-cf73a5a85779" providerId="ADAL" clId="{EEE9B392-FDCD-47AB-800A-3505F27DA7B4}" dt="2023-03-20T11:54:21.848" v="5722" actId="20577"/>
        <pc:sldMkLst>
          <pc:docMk/>
          <pc:sldMk cId="4246086022" sldId="2147473097"/>
        </pc:sldMkLst>
        <pc:spChg chg="del">
          <ac:chgData name="高山 直" userId="1a27ffab-8d67-4694-a171-cf73a5a85779" providerId="ADAL" clId="{EEE9B392-FDCD-47AB-800A-3505F27DA7B4}" dt="2023-03-20T10:13:53.722" v="1159" actId="478"/>
          <ac:spMkLst>
            <pc:docMk/>
            <pc:sldMk cId="4246086022" sldId="2147473097"/>
            <ac:spMk id="2" creationId="{5C14AE38-7B32-4089-963E-B0FEBD3BAF65}"/>
          </ac:spMkLst>
        </pc:spChg>
        <pc:spChg chg="mod">
          <ac:chgData name="高山 直" userId="1a27ffab-8d67-4694-a171-cf73a5a85779" providerId="ADAL" clId="{EEE9B392-FDCD-47AB-800A-3505F27DA7B4}" dt="2023-03-20T10:14:08.381" v="1221" actId="20577"/>
          <ac:spMkLst>
            <pc:docMk/>
            <pc:sldMk cId="4246086022" sldId="2147473097"/>
            <ac:spMk id="7" creationId="{752C34CD-4D0D-45DB-A9BB-FA3B9097D7F5}"/>
          </ac:spMkLst>
        </pc:spChg>
        <pc:spChg chg="add mod">
          <ac:chgData name="高山 直" userId="1a27ffab-8d67-4694-a171-cf73a5a85779" providerId="ADAL" clId="{EEE9B392-FDCD-47AB-800A-3505F27DA7B4}" dt="2023-03-20T11:54:21.848" v="5722" actId="20577"/>
          <ac:spMkLst>
            <pc:docMk/>
            <pc:sldMk cId="4246086022" sldId="2147473097"/>
            <ac:spMk id="11" creationId="{3D697C07-679C-4232-90B9-C498450BFA44}"/>
          </ac:spMkLst>
        </pc:spChg>
        <pc:spChg chg="del">
          <ac:chgData name="高山 直" userId="1a27ffab-8d67-4694-a171-cf73a5a85779" providerId="ADAL" clId="{EEE9B392-FDCD-47AB-800A-3505F27DA7B4}" dt="2023-03-20T10:13:53.722" v="1159" actId="478"/>
          <ac:spMkLst>
            <pc:docMk/>
            <pc:sldMk cId="4246086022" sldId="2147473097"/>
            <ac:spMk id="14" creationId="{F2ECCFAB-06C0-4B06-B596-D929BBE291C9}"/>
          </ac:spMkLst>
        </pc:spChg>
        <pc:spChg chg="del">
          <ac:chgData name="高山 直" userId="1a27ffab-8d67-4694-a171-cf73a5a85779" providerId="ADAL" clId="{EEE9B392-FDCD-47AB-800A-3505F27DA7B4}" dt="2023-03-20T10:13:53.722" v="1159" actId="478"/>
          <ac:spMkLst>
            <pc:docMk/>
            <pc:sldMk cId="4246086022" sldId="2147473097"/>
            <ac:spMk id="16" creationId="{925C4692-9748-429A-BE06-C6194CB5773F}"/>
          </ac:spMkLst>
        </pc:spChg>
        <pc:spChg chg="del">
          <ac:chgData name="高山 直" userId="1a27ffab-8d67-4694-a171-cf73a5a85779" providerId="ADAL" clId="{EEE9B392-FDCD-47AB-800A-3505F27DA7B4}" dt="2023-03-20T10:13:53.722" v="1159" actId="478"/>
          <ac:spMkLst>
            <pc:docMk/>
            <pc:sldMk cId="4246086022" sldId="2147473097"/>
            <ac:spMk id="19" creationId="{A7D122F3-9EF7-4E0C-9C41-043210E9A243}"/>
          </ac:spMkLst>
        </pc:spChg>
        <pc:spChg chg="del">
          <ac:chgData name="高山 直" userId="1a27ffab-8d67-4694-a171-cf73a5a85779" providerId="ADAL" clId="{EEE9B392-FDCD-47AB-800A-3505F27DA7B4}" dt="2023-03-20T10:13:53.722" v="1159" actId="478"/>
          <ac:spMkLst>
            <pc:docMk/>
            <pc:sldMk cId="4246086022" sldId="2147473097"/>
            <ac:spMk id="21" creationId="{103CD41B-D055-47BA-B291-9848F59830BD}"/>
          </ac:spMkLst>
        </pc:spChg>
        <pc:spChg chg="del">
          <ac:chgData name="高山 直" userId="1a27ffab-8d67-4694-a171-cf73a5a85779" providerId="ADAL" clId="{EEE9B392-FDCD-47AB-800A-3505F27DA7B4}" dt="2023-03-20T10:13:53.722" v="1159" actId="478"/>
          <ac:spMkLst>
            <pc:docMk/>
            <pc:sldMk cId="4246086022" sldId="2147473097"/>
            <ac:spMk id="28" creationId="{21A55335-B0D8-4097-80C5-4002976AA569}"/>
          </ac:spMkLst>
        </pc:spChg>
        <pc:spChg chg="del">
          <ac:chgData name="高山 直" userId="1a27ffab-8d67-4694-a171-cf73a5a85779" providerId="ADAL" clId="{EEE9B392-FDCD-47AB-800A-3505F27DA7B4}" dt="2023-03-20T10:13:53.722" v="1159" actId="478"/>
          <ac:spMkLst>
            <pc:docMk/>
            <pc:sldMk cId="4246086022" sldId="2147473097"/>
            <ac:spMk id="29" creationId="{BD964EA1-A3AF-4203-B79B-214A7BAF4820}"/>
          </ac:spMkLst>
        </pc:spChg>
      </pc:sldChg>
    </pc:docChg>
  </pc:docChgLst>
  <pc:docChgLst>
    <pc:chgData name="高山 直" userId="1a27ffab-8d67-4694-a171-cf73a5a85779" providerId="ADAL" clId="{0006E97B-ED35-4D49-8E3A-02E0A8F35A89}"/>
    <pc:docChg chg="undo redo custSel modSld">
      <pc:chgData name="高山 直" userId="1a27ffab-8d67-4694-a171-cf73a5a85779" providerId="ADAL" clId="{0006E97B-ED35-4D49-8E3A-02E0A8F35A89}" dt="2023-04-06T04:46:47.794" v="107" actId="1035"/>
      <pc:docMkLst>
        <pc:docMk/>
      </pc:docMkLst>
      <pc:sldChg chg="modSp mod">
        <pc:chgData name="高山 直" userId="1a27ffab-8d67-4694-a171-cf73a5a85779" providerId="ADAL" clId="{0006E97B-ED35-4D49-8E3A-02E0A8F35A89}" dt="2023-04-06T04:46:47.794" v="107" actId="1035"/>
        <pc:sldMkLst>
          <pc:docMk/>
          <pc:sldMk cId="3588352169" sldId="2147473102"/>
        </pc:sldMkLst>
        <pc:spChg chg="mod">
          <ac:chgData name="高山 直" userId="1a27ffab-8d67-4694-a171-cf73a5a85779" providerId="ADAL" clId="{0006E97B-ED35-4D49-8E3A-02E0A8F35A89}" dt="2023-04-06T04:46:47.794" v="107" actId="1035"/>
          <ac:spMkLst>
            <pc:docMk/>
            <pc:sldMk cId="3588352169" sldId="2147473102"/>
            <ac:spMk id="3" creationId="{0C6FB034-BF04-F795-94D0-25BF2B2179D6}"/>
          </ac:spMkLst>
        </pc:spChg>
        <pc:graphicFrameChg chg="mod modGraphic">
          <ac:chgData name="高山 直" userId="1a27ffab-8d67-4694-a171-cf73a5a85779" providerId="ADAL" clId="{0006E97B-ED35-4D49-8E3A-02E0A8F35A89}" dt="2023-04-05T11:40:25.248" v="99" actId="20577"/>
          <ac:graphicFrameMkLst>
            <pc:docMk/>
            <pc:sldMk cId="3588352169" sldId="2147473102"/>
            <ac:graphicFrameMk id="4" creationId="{4A02D0C2-6C89-42CB-A242-CEFA2A5CC8D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185177C6-9F98-4FAB-81E1-F8098B42A151}" type="datetimeFigureOut">
              <a:rPr kumimoji="1" lang="ja-JP" altLang="en-US" smtClean="0"/>
              <a:t>2023/10/12</a:t>
            </a:fld>
            <a:endParaRPr kumimoji="1" lang="ja-JP" altLang="en-US"/>
          </a:p>
        </p:txBody>
      </p:sp>
      <p:sp>
        <p:nvSpPr>
          <p:cNvPr id="4" name="スライド イメージ プレースホルダー 3"/>
          <p:cNvSpPr>
            <a:spLocks noGrp="1" noRot="1" noChangeAspect="1"/>
          </p:cNvSpPr>
          <p:nvPr>
            <p:ph type="sldImg" idx="2"/>
          </p:nvPr>
        </p:nvSpPr>
        <p:spPr>
          <a:xfrm>
            <a:off x="407988" y="1233488"/>
            <a:ext cx="591978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CCEB282D-149E-4DCB-A2C3-137295F67FA0}" type="slidenum">
              <a:rPr kumimoji="1" lang="ja-JP" altLang="en-US" smtClean="0"/>
              <a:t>‹#›</a:t>
            </a:fld>
            <a:endParaRPr kumimoji="1" lang="ja-JP" altLang="en-US"/>
          </a:p>
        </p:txBody>
      </p:sp>
    </p:spTree>
    <p:extLst>
      <p:ext uri="{BB962C8B-B14F-4D97-AF65-F5344CB8AC3E}">
        <p14:creationId xmlns:p14="http://schemas.microsoft.com/office/powerpoint/2010/main" val="1735626411"/>
      </p:ext>
    </p:extLst>
  </p:cSld>
  <p:clrMap bg1="lt1" tx1="dk1" bg2="lt2" tx2="dk2" accent1="accent1" accent2="accent2" accent3="accent3" accent4="accent4" accent5="accent5" accent6="accent6" hlink="hlink" folHlink="folHlink"/>
  <p:notesStyle>
    <a:lvl1pPr marL="0" algn="l" defTabSz="1031077" rtl="0" eaLnBrk="1" latinLnBrk="0" hangingPunct="1">
      <a:defRPr kumimoji="1" sz="1353" kern="1200">
        <a:solidFill>
          <a:schemeClr val="tx1"/>
        </a:solidFill>
        <a:latin typeface="+mn-lt"/>
        <a:ea typeface="+mn-ea"/>
        <a:cs typeface="+mn-cs"/>
      </a:defRPr>
    </a:lvl1pPr>
    <a:lvl2pPr marL="515539" algn="l" defTabSz="1031077" rtl="0" eaLnBrk="1" latinLnBrk="0" hangingPunct="1">
      <a:defRPr kumimoji="1" sz="1353" kern="1200">
        <a:solidFill>
          <a:schemeClr val="tx1"/>
        </a:solidFill>
        <a:latin typeface="+mn-lt"/>
        <a:ea typeface="+mn-ea"/>
        <a:cs typeface="+mn-cs"/>
      </a:defRPr>
    </a:lvl2pPr>
    <a:lvl3pPr marL="1031077" algn="l" defTabSz="1031077" rtl="0" eaLnBrk="1" latinLnBrk="0" hangingPunct="1">
      <a:defRPr kumimoji="1" sz="1353" kern="1200">
        <a:solidFill>
          <a:schemeClr val="tx1"/>
        </a:solidFill>
        <a:latin typeface="+mn-lt"/>
        <a:ea typeface="+mn-ea"/>
        <a:cs typeface="+mn-cs"/>
      </a:defRPr>
    </a:lvl3pPr>
    <a:lvl4pPr marL="1546616" algn="l" defTabSz="1031077" rtl="0" eaLnBrk="1" latinLnBrk="0" hangingPunct="1">
      <a:defRPr kumimoji="1" sz="1353" kern="1200">
        <a:solidFill>
          <a:schemeClr val="tx1"/>
        </a:solidFill>
        <a:latin typeface="+mn-lt"/>
        <a:ea typeface="+mn-ea"/>
        <a:cs typeface="+mn-cs"/>
      </a:defRPr>
    </a:lvl4pPr>
    <a:lvl5pPr marL="2062155" algn="l" defTabSz="1031077" rtl="0" eaLnBrk="1" latinLnBrk="0" hangingPunct="1">
      <a:defRPr kumimoji="1" sz="1353" kern="1200">
        <a:solidFill>
          <a:schemeClr val="tx1"/>
        </a:solidFill>
        <a:latin typeface="+mn-lt"/>
        <a:ea typeface="+mn-ea"/>
        <a:cs typeface="+mn-cs"/>
      </a:defRPr>
    </a:lvl5pPr>
    <a:lvl6pPr marL="2577694" algn="l" defTabSz="1031077" rtl="0" eaLnBrk="1" latinLnBrk="0" hangingPunct="1">
      <a:defRPr kumimoji="1" sz="1353" kern="1200">
        <a:solidFill>
          <a:schemeClr val="tx1"/>
        </a:solidFill>
        <a:latin typeface="+mn-lt"/>
        <a:ea typeface="+mn-ea"/>
        <a:cs typeface="+mn-cs"/>
      </a:defRPr>
    </a:lvl6pPr>
    <a:lvl7pPr marL="3093232" algn="l" defTabSz="1031077" rtl="0" eaLnBrk="1" latinLnBrk="0" hangingPunct="1">
      <a:defRPr kumimoji="1" sz="1353" kern="1200">
        <a:solidFill>
          <a:schemeClr val="tx1"/>
        </a:solidFill>
        <a:latin typeface="+mn-lt"/>
        <a:ea typeface="+mn-ea"/>
        <a:cs typeface="+mn-cs"/>
      </a:defRPr>
    </a:lvl7pPr>
    <a:lvl8pPr marL="3608771" algn="l" defTabSz="1031077" rtl="0" eaLnBrk="1" latinLnBrk="0" hangingPunct="1">
      <a:defRPr kumimoji="1" sz="1353" kern="1200">
        <a:solidFill>
          <a:schemeClr val="tx1"/>
        </a:solidFill>
        <a:latin typeface="+mn-lt"/>
        <a:ea typeface="+mn-ea"/>
        <a:cs typeface="+mn-cs"/>
      </a:defRPr>
    </a:lvl8pPr>
    <a:lvl9pPr marL="4124310" algn="l" defTabSz="1031077" rtl="0" eaLnBrk="1" latinLnBrk="0" hangingPunct="1">
      <a:defRPr kumimoji="1" sz="135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CEB282D-149E-4DCB-A2C3-137295F67FA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6369307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CEB282D-149E-4DCB-A2C3-137295F67FA0}"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5119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679972" y="1237197"/>
            <a:ext cx="10079831" cy="2631887"/>
          </a:xfrm>
        </p:spPr>
        <p:txBody>
          <a:bodyPr anchor="b"/>
          <a:lstStyle>
            <a:lvl1pPr algn="ctr">
              <a:defRPr sz="6614"/>
            </a:lvl1pPr>
          </a:lstStyle>
          <a:p>
            <a:r>
              <a:rPr lang="ja-JP" altLang="en-US"/>
              <a:t>マスター タイトルの書式設定</a:t>
            </a:r>
            <a:endParaRPr lang="en-US"/>
          </a:p>
        </p:txBody>
      </p:sp>
      <p:sp>
        <p:nvSpPr>
          <p:cNvPr id="3" name="Subtitle 2"/>
          <p:cNvSpPr>
            <a:spLocks noGrp="1"/>
          </p:cNvSpPr>
          <p:nvPr>
            <p:ph type="subTitle" idx="1"/>
          </p:nvPr>
        </p:nvSpPr>
        <p:spPr>
          <a:xfrm>
            <a:off x="1679972" y="3970580"/>
            <a:ext cx="10079831"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265300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764DE79-268F-4C1A-8933-263129D2AF90}" type="datetimeFigureOut">
              <a:rPr lang="en-US" smtClean="0"/>
              <a:t>10/12/2023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303612159"/>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17839" y="402483"/>
            <a:ext cx="2897951" cy="6406475"/>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923985" y="402483"/>
            <a:ext cx="8525857"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1CD96C-7776-4B28-BC7A-0278E0FD57EC}" type="slidenum">
              <a:rPr kumimoji="1" lang="ja-JP" altLang="en-US" smtClean="0"/>
              <a:t>‹#›</a:t>
            </a:fld>
            <a:endParaRPr kumimoji="1" lang="ja-JP" altLang="en-US"/>
          </a:p>
        </p:txBody>
      </p:sp>
    </p:spTree>
    <p:extLst>
      <p:ext uri="{BB962C8B-B14F-4D97-AF65-F5344CB8AC3E}">
        <p14:creationId xmlns:p14="http://schemas.microsoft.com/office/powerpoint/2010/main" val="3833343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1CD96C-7776-4B28-BC7A-0278E0FD57EC}" type="slidenum">
              <a:rPr kumimoji="1" lang="ja-JP" altLang="en-US" smtClean="0"/>
              <a:t>‹#›</a:t>
            </a:fld>
            <a:endParaRPr kumimoji="1" lang="ja-JP" altLang="en-US"/>
          </a:p>
        </p:txBody>
      </p:sp>
    </p:spTree>
    <p:extLst>
      <p:ext uri="{BB962C8B-B14F-4D97-AF65-F5344CB8AC3E}">
        <p14:creationId xmlns:p14="http://schemas.microsoft.com/office/powerpoint/2010/main" val="4187200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16985" y="1884670"/>
            <a:ext cx="11591806" cy="3144614"/>
          </a:xfrm>
        </p:spPr>
        <p:txBody>
          <a:bodyPr anchor="b"/>
          <a:lstStyle>
            <a:lvl1pPr>
              <a:defRPr sz="6614"/>
            </a:lvl1pPr>
          </a:lstStyle>
          <a:p>
            <a:r>
              <a:rPr lang="ja-JP" altLang="en-US"/>
              <a:t>マスター タイトルの書式設定</a:t>
            </a:r>
            <a:endParaRPr lang="en-US"/>
          </a:p>
        </p:txBody>
      </p:sp>
      <p:sp>
        <p:nvSpPr>
          <p:cNvPr id="3" name="Text Placeholder 2"/>
          <p:cNvSpPr>
            <a:spLocks noGrp="1"/>
          </p:cNvSpPr>
          <p:nvPr>
            <p:ph type="body" idx="1"/>
          </p:nvPr>
        </p:nvSpPr>
        <p:spPr>
          <a:xfrm>
            <a:off x="916985" y="5059034"/>
            <a:ext cx="11591806" cy="1653678"/>
          </a:xfrm>
        </p:spPr>
        <p:txBody>
          <a:bodyPr/>
          <a:lstStyle>
            <a:lvl1pPr marL="0" indent="0">
              <a:buNone/>
              <a:defRPr sz="2646">
                <a:solidFill>
                  <a:schemeClr val="tx1">
                    <a:tint val="75000"/>
                  </a:schemeClr>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D1CD96C-7776-4B28-BC7A-0278E0FD57EC}" type="slidenum">
              <a:rPr kumimoji="1" lang="ja-JP" altLang="en-US" smtClean="0"/>
              <a:t>‹#›</a:t>
            </a:fld>
            <a:endParaRPr kumimoji="1" lang="ja-JP" altLang="en-US"/>
          </a:p>
        </p:txBody>
      </p:sp>
    </p:spTree>
    <p:extLst>
      <p:ext uri="{BB962C8B-B14F-4D97-AF65-F5344CB8AC3E}">
        <p14:creationId xmlns:p14="http://schemas.microsoft.com/office/powerpoint/2010/main" val="60448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923985" y="2012414"/>
            <a:ext cx="5711904"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6803886" y="2012414"/>
            <a:ext cx="5711904"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1CD96C-7776-4B28-BC7A-0278E0FD57EC}" type="slidenum">
              <a:rPr kumimoji="1" lang="ja-JP" altLang="en-US" smtClean="0"/>
              <a:t>‹#›</a:t>
            </a:fld>
            <a:endParaRPr kumimoji="1" lang="ja-JP" altLang="en-US"/>
          </a:p>
        </p:txBody>
      </p:sp>
    </p:spTree>
    <p:extLst>
      <p:ext uri="{BB962C8B-B14F-4D97-AF65-F5344CB8AC3E}">
        <p14:creationId xmlns:p14="http://schemas.microsoft.com/office/powerpoint/2010/main" val="205214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25735" y="402483"/>
            <a:ext cx="11591806" cy="1461188"/>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925736" y="1853171"/>
            <a:ext cx="5685654"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925736" y="2761381"/>
            <a:ext cx="5685654"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6803886" y="1853171"/>
            <a:ext cx="5713655"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6803886" y="2761381"/>
            <a:ext cx="5713655"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D1CD96C-7776-4B28-BC7A-0278E0FD57EC}" type="slidenum">
              <a:rPr kumimoji="1" lang="ja-JP" altLang="en-US" smtClean="0"/>
              <a:t>‹#›</a:t>
            </a:fld>
            <a:endParaRPr kumimoji="1" lang="ja-JP" altLang="en-US"/>
          </a:p>
        </p:txBody>
      </p:sp>
    </p:spTree>
    <p:extLst>
      <p:ext uri="{BB962C8B-B14F-4D97-AF65-F5344CB8AC3E}">
        <p14:creationId xmlns:p14="http://schemas.microsoft.com/office/powerpoint/2010/main" val="361758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D1CD96C-7776-4B28-BC7A-0278E0FD57EC}" type="slidenum">
              <a:rPr kumimoji="1" lang="ja-JP" altLang="en-US" smtClean="0"/>
              <a:t>‹#›</a:t>
            </a:fld>
            <a:endParaRPr kumimoji="1" lang="ja-JP" altLang="en-US"/>
          </a:p>
        </p:txBody>
      </p:sp>
    </p:spTree>
    <p:extLst>
      <p:ext uri="{BB962C8B-B14F-4D97-AF65-F5344CB8AC3E}">
        <p14:creationId xmlns:p14="http://schemas.microsoft.com/office/powerpoint/2010/main" val="3132350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D1CD96C-7776-4B28-BC7A-0278E0FD57EC}" type="slidenum">
              <a:rPr kumimoji="1" lang="ja-JP" altLang="en-US" smtClean="0"/>
              <a:t>‹#›</a:t>
            </a:fld>
            <a:endParaRPr kumimoji="1" lang="ja-JP" altLang="en-US"/>
          </a:p>
        </p:txBody>
      </p:sp>
    </p:spTree>
    <p:extLst>
      <p:ext uri="{BB962C8B-B14F-4D97-AF65-F5344CB8AC3E}">
        <p14:creationId xmlns:p14="http://schemas.microsoft.com/office/powerpoint/2010/main" val="18731310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ja-JP" altLang="en-US"/>
              <a:t>マスター タイトルの書式設定</a:t>
            </a:r>
            <a:endParaRPr lang="en-US"/>
          </a:p>
        </p:txBody>
      </p:sp>
      <p:sp>
        <p:nvSpPr>
          <p:cNvPr id="3" name="Content Placeholder 2"/>
          <p:cNvSpPr>
            <a:spLocks noGrp="1"/>
          </p:cNvSpPr>
          <p:nvPr>
            <p:ph idx="1"/>
          </p:nvPr>
        </p:nvSpPr>
        <p:spPr>
          <a:xfrm>
            <a:off x="5713655" y="1088454"/>
            <a:ext cx="6803886"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10/12/2023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035432132"/>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5736" y="503978"/>
            <a:ext cx="4334677" cy="1763924"/>
          </a:xfrm>
        </p:spPr>
        <p:txBody>
          <a:bodyPr anchor="b"/>
          <a:lstStyle>
            <a:lvl1pPr>
              <a:defRPr sz="3527"/>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5713655" y="1088454"/>
            <a:ext cx="6803886"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925736" y="2267902"/>
            <a:ext cx="4334677"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D1CD96C-7776-4B28-BC7A-0278E0FD57EC}" type="slidenum">
              <a:rPr kumimoji="1" lang="ja-JP" altLang="en-US" smtClean="0"/>
              <a:t>‹#›</a:t>
            </a:fld>
            <a:endParaRPr kumimoji="1" lang="ja-JP" altLang="en-US"/>
          </a:p>
        </p:txBody>
      </p:sp>
    </p:spTree>
    <p:extLst>
      <p:ext uri="{BB962C8B-B14F-4D97-AF65-F5344CB8AC3E}">
        <p14:creationId xmlns:p14="http://schemas.microsoft.com/office/powerpoint/2010/main" val="2685971804"/>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image" Target="../media/image1.png"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image" Target="../media/image2.png"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3985" y="402483"/>
            <a:ext cx="11591806" cy="1461188"/>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923985" y="2012414"/>
            <a:ext cx="11591806"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923985" y="7006699"/>
            <a:ext cx="3023949"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C764DE79-268F-4C1A-8933-263129D2AF90}" type="datetimeFigureOut">
              <a:rPr lang="en-US" smtClean="0"/>
              <a:t>10/12/2023</a:t>
            </a:fld>
            <a:endParaRPr lang="en-US"/>
          </a:p>
        </p:txBody>
      </p:sp>
      <p:sp>
        <p:nvSpPr>
          <p:cNvPr id="5" name="Footer Placeholder 4"/>
          <p:cNvSpPr>
            <a:spLocks noGrp="1"/>
          </p:cNvSpPr>
          <p:nvPr>
            <p:ph type="ftr" sz="quarter" idx="3"/>
          </p:nvPr>
        </p:nvSpPr>
        <p:spPr>
          <a:xfrm>
            <a:off x="4451926" y="7006699"/>
            <a:ext cx="4535924"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491841" y="7006699"/>
            <a:ext cx="3023949"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48F63A3B-78C7-47BE-AE5E-E10140E04643}" type="slidenum">
              <a:rPr lang="en-US" smtClean="0"/>
              <a:t>‹#›</a:t>
            </a:fld>
            <a:endParaRPr lang="en-US"/>
          </a:p>
        </p:txBody>
      </p:sp>
      <p:pic>
        <p:nvPicPr>
          <p:cNvPr id="7" name="図 6">
            <a:extLst>
              <a:ext uri="{FF2B5EF4-FFF2-40B4-BE49-F238E27FC236}">
                <a16:creationId xmlns:a16="http://schemas.microsoft.com/office/drawing/2014/main" id="{E41AD299-EA4E-4A54-95BE-5DD6B9364260}"/>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2626284" y="7416804"/>
            <a:ext cx="813491" cy="139471"/>
          </a:xfrm>
          <a:prstGeom prst="rect">
            <a:avLst/>
          </a:prstGeom>
        </p:spPr>
      </p:pic>
      <p:pic>
        <p:nvPicPr>
          <p:cNvPr id="8" name="図 7">
            <a:extLst>
              <a:ext uri="{FF2B5EF4-FFF2-40B4-BE49-F238E27FC236}">
                <a16:creationId xmlns:a16="http://schemas.microsoft.com/office/drawing/2014/main" id="{4D36EC1A-3B22-4C1C-85AB-848AC73FF404}"/>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7362349"/>
            <a:ext cx="1069917" cy="221430"/>
          </a:xfrm>
          <a:prstGeom prst="rect">
            <a:avLst/>
          </a:prstGeom>
        </p:spPr>
      </p:pic>
      <p:sp>
        <p:nvSpPr>
          <p:cNvPr id="9" name="正方形/長方形 8">
            <a:extLst>
              <a:ext uri="{FF2B5EF4-FFF2-40B4-BE49-F238E27FC236}">
                <a16:creationId xmlns:a16="http://schemas.microsoft.com/office/drawing/2014/main" id="{53A59774-F30F-4AB1-BD91-A494D0C1412F}"/>
              </a:ext>
            </a:extLst>
          </p:cNvPr>
          <p:cNvSpPr/>
          <p:nvPr userDrawn="1"/>
        </p:nvSpPr>
        <p:spPr>
          <a:xfrm flipV="1">
            <a:off x="1154449" y="7468952"/>
            <a:ext cx="4217309" cy="45719"/>
          </a:xfrm>
          <a:prstGeom prst="rect">
            <a:avLst/>
          </a:prstGeom>
          <a:gradFill flip="none" rotWithShape="1">
            <a:gsLst>
              <a:gs pos="0">
                <a:schemeClr val="bg2">
                  <a:lumMod val="10000"/>
                </a:schemeClr>
              </a:gs>
              <a:gs pos="43000">
                <a:srgbClr val="816600"/>
              </a:gs>
              <a:gs pos="87000">
                <a:schemeClr val="bg2">
                  <a:lumMod val="90000"/>
                </a:schemeClr>
              </a:gs>
              <a:gs pos="100000">
                <a:schemeClr val="bg2"/>
              </a:gs>
              <a:gs pos="63000">
                <a:schemeClr val="bg2">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3144" b="1">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DD1E8F5A-4F4F-4B7E-ABA1-02354684F4F6}"/>
              </a:ext>
            </a:extLst>
          </p:cNvPr>
          <p:cNvSpPr/>
          <p:nvPr userDrawn="1"/>
        </p:nvSpPr>
        <p:spPr>
          <a:xfrm flipV="1">
            <a:off x="8236532" y="7468952"/>
            <a:ext cx="4217309" cy="45719"/>
          </a:xfrm>
          <a:prstGeom prst="rect">
            <a:avLst/>
          </a:prstGeom>
          <a:gradFill flip="none" rotWithShape="1">
            <a:gsLst>
              <a:gs pos="0">
                <a:schemeClr val="bg2">
                  <a:lumMod val="10000"/>
                </a:schemeClr>
              </a:gs>
              <a:gs pos="43000">
                <a:srgbClr val="816600"/>
              </a:gs>
              <a:gs pos="87000">
                <a:schemeClr val="bg2">
                  <a:lumMod val="90000"/>
                </a:schemeClr>
              </a:gs>
              <a:gs pos="100000">
                <a:schemeClr val="bg2"/>
              </a:gs>
              <a:gs pos="63000">
                <a:schemeClr val="bg2">
                  <a:lumMod val="75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3144" b="1">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728601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dt="0"/>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notesSlide" Target="../notesSlides/notesSlide1.xml" />
  <Relationship Id="rId2" Type="http://schemas.openxmlformats.org/officeDocument/2006/relationships/slideLayout" Target="../slideLayouts/slideLayout1.xml" />
  <Relationship Id="rId1" Type="http://schemas.openxmlformats.org/officeDocument/2006/relationships/tags" Target="../tags/tag1.xml" />
</Relationships>
</file>

<file path=ppt/slides/_rels/slide2.xml.rels>&#65279;<?xml version="1.0" encoding="UTF-8" standalone="yes"?>
<Relationships xmlns="http://schemas.openxmlformats.org/package/2006/relationships">
  <Relationship Id="rId3" Type="http://schemas.openxmlformats.org/officeDocument/2006/relationships/notesSlide" Target="../notesSlides/notesSlide2.xml" />
  <Relationship Id="rId2" Type="http://schemas.openxmlformats.org/officeDocument/2006/relationships/slideLayout" Target="../slideLayouts/slideLayout1.xml" />
  <Relationship Id="rId1" Type="http://schemas.openxmlformats.org/officeDocument/2006/relationships/tags" Target="../tags/tag2.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a:extLst>
              <a:ext uri="{FF2B5EF4-FFF2-40B4-BE49-F238E27FC236}">
                <a16:creationId xmlns:a16="http://schemas.microsoft.com/office/drawing/2014/main" id="{E2D92A44-A56C-423B-8577-957203DA2494}"/>
              </a:ext>
            </a:extLst>
          </p:cNvPr>
          <p:cNvSpPr>
            <a:spLocks noChangeArrowheads="1"/>
          </p:cNvSpPr>
          <p:nvPr>
            <p:custDataLst>
              <p:tags r:id="rId1"/>
            </p:custDataLst>
          </p:nvPr>
        </p:nvSpPr>
        <p:spPr bwMode="black">
          <a:xfrm>
            <a:off x="6605792" y="7375646"/>
            <a:ext cx="358814" cy="152671"/>
          </a:xfrm>
          <a:prstGeom prst="rect">
            <a:avLst/>
          </a:prstGeom>
          <a:noFill/>
          <a:ln w="9525" algn="ctr">
            <a:noFill/>
            <a:miter lim="800000"/>
            <a:headEnd/>
            <a:tailEnd/>
          </a:ln>
          <a:effectLst/>
        </p:spPr>
        <p:txBody>
          <a:bodyPr wrap="square" lIns="0" tIns="0" rIns="0" bIns="0" anchor="ctr">
            <a:spAutoFit/>
          </a:bodyPr>
          <a:lstStyle/>
          <a:p>
            <a:pPr marL="0" marR="0" lvl="0" indent="0" algn="ctr" defTabSz="673228" rtl="0" eaLnBrk="1" fontAlgn="auto" latinLnBrk="0" hangingPunct="1">
              <a:lnSpc>
                <a:spcPct val="100000"/>
              </a:lnSpc>
              <a:spcBef>
                <a:spcPts val="0"/>
              </a:spcBef>
              <a:spcAft>
                <a:spcPts val="0"/>
              </a:spcAft>
              <a:buClrTx/>
              <a:buSzTx/>
              <a:buFontTx/>
              <a:buNone/>
              <a:tabLst/>
              <a:defRPr/>
            </a:pPr>
            <a:fld id="{4ABDCABE-3F10-B64C-92F1-862014417034}" type="slidenum">
              <a:rPr kumimoji="0" lang="en-US" sz="992"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pPr marL="0" marR="0" lvl="0" indent="0" algn="ctr" defTabSz="673228" rtl="0" eaLnBrk="1" fontAlgn="auto" latinLnBrk="0" hangingPunct="1">
                <a:lnSpc>
                  <a:spcPct val="100000"/>
                </a:lnSpc>
                <a:spcBef>
                  <a:spcPts val="0"/>
                </a:spcBef>
                <a:spcAft>
                  <a:spcPts val="0"/>
                </a:spcAft>
                <a:buClrTx/>
                <a:buSzTx/>
                <a:buFontTx/>
                <a:buNone/>
                <a:tabLst/>
                <a:defRPr/>
              </a:pPr>
              <a:t>1</a:t>
            </a:fld>
            <a:endParaRPr kumimoji="0" lang="en-US" sz="992"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3" name="正方形/長方形 2">
            <a:extLst>
              <a:ext uri="{FF2B5EF4-FFF2-40B4-BE49-F238E27FC236}">
                <a16:creationId xmlns:a16="http://schemas.microsoft.com/office/drawing/2014/main" id="{3486994B-86A8-D1E9-305D-5918C160A538}"/>
              </a:ext>
            </a:extLst>
          </p:cNvPr>
          <p:cNvSpPr/>
          <p:nvPr/>
        </p:nvSpPr>
        <p:spPr>
          <a:xfrm>
            <a:off x="-1" y="-3527"/>
            <a:ext cx="13439775" cy="387398"/>
          </a:xfrm>
          <a:prstGeom prst="rect">
            <a:avLst/>
          </a:prstGeom>
          <a:gradFill flip="none" rotWithShape="1">
            <a:gsLst>
              <a:gs pos="0">
                <a:srgbClr val="EEECE1">
                  <a:lumMod val="10000"/>
                </a:srgbClr>
              </a:gs>
              <a:gs pos="43000">
                <a:srgbClr val="EEECE1">
                  <a:lumMod val="50000"/>
                </a:srgbClr>
              </a:gs>
              <a:gs pos="87000">
                <a:srgbClr val="EEECE1">
                  <a:lumMod val="90000"/>
                </a:srgbClr>
              </a:gs>
              <a:gs pos="100000">
                <a:srgbClr val="EEECE1"/>
              </a:gs>
              <a:gs pos="63000">
                <a:srgbClr val="EEECE1">
                  <a:lumMod val="75000"/>
                </a:srgbClr>
              </a:gs>
            </a:gsLst>
            <a:lin ang="0" scaled="1"/>
            <a:tileRect/>
          </a:gra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20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（別添１）</a:t>
            </a:r>
            <a:r>
              <a:rPr lang="ja-JP" altLang="en-US"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ＪＡバンク</a:t>
            </a:r>
            <a:r>
              <a:rPr lang="en-US" altLang="ja-JP"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による顧客周知　</a:t>
            </a:r>
            <a:endParaRPr kumimoji="0" lang="ja-JP" altLang="en-US" sz="20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a:extLst>
              <a:ext uri="{FF2B5EF4-FFF2-40B4-BE49-F238E27FC236}">
                <a16:creationId xmlns:a16="http://schemas.microsoft.com/office/drawing/2014/main" id="{8DEBBA7E-B4AE-3FFE-550F-E610BA8E7ADA}"/>
              </a:ext>
            </a:extLst>
          </p:cNvPr>
          <p:cNvSpPr/>
          <p:nvPr/>
        </p:nvSpPr>
        <p:spPr>
          <a:xfrm>
            <a:off x="102910" y="494986"/>
            <a:ext cx="13240345" cy="6581283"/>
          </a:xfrm>
          <a:prstGeom prst="rect">
            <a:avLst/>
          </a:prstGeom>
        </p:spPr>
        <p:txBody>
          <a:bodyPr wrap="square" lIns="91440" tIns="45720" rIns="91440" bIns="45720" anchor="t">
            <a:noAutofit/>
          </a:bodyPr>
          <a:lstStyle/>
          <a:p>
            <a:endParaRPr lang="en-US" altLang="ja-JP" sz="1600" b="1">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07CC44CD-0E09-8259-34C3-15D2BD4B3804}"/>
              </a:ext>
            </a:extLst>
          </p:cNvPr>
          <p:cNvSpPr/>
          <p:nvPr/>
        </p:nvSpPr>
        <p:spPr>
          <a:xfrm>
            <a:off x="1326382" y="434111"/>
            <a:ext cx="12010484" cy="338555"/>
          </a:xfrm>
          <a:prstGeom prst="rect">
            <a:avLst/>
          </a:prstGeom>
          <a:solidFill>
            <a:schemeClr val="bg1"/>
          </a:solidFill>
          <a:ln w="9525" cap="flat" cmpd="sng" algn="ctr">
            <a:solidFill>
              <a:srgbClr val="E7E6E6">
                <a:lumMod val="10000"/>
              </a:srgbClr>
            </a:solidFill>
            <a:prstDash val="solid"/>
            <a:miter lim="800000"/>
          </a:ln>
          <a:effectLst/>
        </p:spPr>
        <p:txBody>
          <a:bodyPr lIns="54337" tIns="27168" rIns="27168" bIns="27168" rtlCol="0" anchor="ctr"/>
          <a:lstStyle/>
          <a:p>
            <a:pPr marL="36928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ＪＡバンク</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による顧客周知は、廃止対象</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DM</a:t>
            </a:r>
            <a:r>
              <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とその代替手段を周知する内容とし、</a:t>
            </a:r>
            <a:r>
              <a:rPr kumimoji="1" lang="en-US" altLang="ja-JP"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月１日に掲載予定。以下掲載内容。</a:t>
            </a:r>
            <a:endPar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92B6CDFE-7768-D4DF-E3A1-72DD0B8EB807}"/>
              </a:ext>
            </a:extLst>
          </p:cNvPr>
          <p:cNvSpPr/>
          <p:nvPr/>
        </p:nvSpPr>
        <p:spPr>
          <a:xfrm>
            <a:off x="117727" y="444746"/>
            <a:ext cx="1143086" cy="338555"/>
          </a:xfrm>
          <a:prstGeom prst="rect">
            <a:avLst/>
          </a:prstGeom>
          <a:solidFill>
            <a:srgbClr val="E7E6E6">
              <a:lumMod val="25000"/>
            </a:srgbClr>
          </a:solidFill>
          <a:ln w="95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内容</a:t>
            </a:r>
            <a:endParaRPr kumimoji="1" lang="en-US" altLang="ja-JP" sz="14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8" name="表 17">
            <a:extLst>
              <a:ext uri="{FF2B5EF4-FFF2-40B4-BE49-F238E27FC236}">
                <a16:creationId xmlns:a16="http://schemas.microsoft.com/office/drawing/2014/main" id="{5ED1D685-28AE-2E26-7C06-E78F0D121D15}"/>
              </a:ext>
            </a:extLst>
          </p:cNvPr>
          <p:cNvGraphicFramePr>
            <a:graphicFrameLocks noGrp="1"/>
          </p:cNvGraphicFramePr>
          <p:nvPr/>
        </p:nvGraphicFramePr>
        <p:xfrm>
          <a:off x="2278477" y="1830140"/>
          <a:ext cx="10231679" cy="1920240"/>
        </p:xfrm>
        <a:graphic>
          <a:graphicData uri="http://schemas.openxmlformats.org/drawingml/2006/table">
            <a:tbl>
              <a:tblPr firstRow="1" bandRow="1"/>
              <a:tblGrid>
                <a:gridCol w="2979323">
                  <a:extLst>
                    <a:ext uri="{9D8B030D-6E8A-4147-A177-3AD203B41FA5}">
                      <a16:colId xmlns:a16="http://schemas.microsoft.com/office/drawing/2014/main" val="190384325"/>
                    </a:ext>
                  </a:extLst>
                </a:gridCol>
                <a:gridCol w="7252356">
                  <a:extLst>
                    <a:ext uri="{9D8B030D-6E8A-4147-A177-3AD203B41FA5}">
                      <a16:colId xmlns:a16="http://schemas.microsoft.com/office/drawing/2014/main" val="429955779"/>
                    </a:ext>
                  </a:extLst>
                </a:gridCol>
              </a:tblGrid>
              <a:tr h="0">
                <a:tc>
                  <a:txBody>
                    <a:bodyPr/>
                    <a:lstStyle>
                      <a:lvl1pPr marL="0" algn="l" defTabSz="1007943" rtl="0" eaLnBrk="1" latinLnBrk="0" hangingPunct="1">
                        <a:defRPr kumimoji="1" sz="1984" b="1" kern="1200">
                          <a:solidFill>
                            <a:schemeClr val="lt1"/>
                          </a:solidFill>
                          <a:latin typeface="Calibri"/>
                          <a:ea typeface="Meiryo UI"/>
                        </a:defRPr>
                      </a:lvl1pPr>
                      <a:lvl2pPr marL="503972" algn="l" defTabSz="1007943" rtl="0" eaLnBrk="1" latinLnBrk="0" hangingPunct="1">
                        <a:defRPr kumimoji="1" sz="1984" b="1" kern="1200">
                          <a:solidFill>
                            <a:schemeClr val="lt1"/>
                          </a:solidFill>
                          <a:latin typeface="Calibri"/>
                          <a:ea typeface="Meiryo UI"/>
                        </a:defRPr>
                      </a:lvl2pPr>
                      <a:lvl3pPr marL="1007943" algn="l" defTabSz="1007943" rtl="0" eaLnBrk="1" latinLnBrk="0" hangingPunct="1">
                        <a:defRPr kumimoji="1" sz="1984" b="1" kern="1200">
                          <a:solidFill>
                            <a:schemeClr val="lt1"/>
                          </a:solidFill>
                          <a:latin typeface="Calibri"/>
                          <a:ea typeface="Meiryo UI"/>
                        </a:defRPr>
                      </a:lvl3pPr>
                      <a:lvl4pPr marL="1511915" algn="l" defTabSz="1007943" rtl="0" eaLnBrk="1" latinLnBrk="0" hangingPunct="1">
                        <a:defRPr kumimoji="1" sz="1984" b="1" kern="1200">
                          <a:solidFill>
                            <a:schemeClr val="lt1"/>
                          </a:solidFill>
                          <a:latin typeface="Calibri"/>
                          <a:ea typeface="Meiryo UI"/>
                        </a:defRPr>
                      </a:lvl4pPr>
                      <a:lvl5pPr marL="2015886" algn="l" defTabSz="1007943" rtl="0" eaLnBrk="1" latinLnBrk="0" hangingPunct="1">
                        <a:defRPr kumimoji="1" sz="1984" b="1" kern="1200">
                          <a:solidFill>
                            <a:schemeClr val="lt1"/>
                          </a:solidFill>
                          <a:latin typeface="Calibri"/>
                          <a:ea typeface="Meiryo UI"/>
                        </a:defRPr>
                      </a:lvl5pPr>
                      <a:lvl6pPr marL="2519858" algn="l" defTabSz="1007943" rtl="0" eaLnBrk="1" latinLnBrk="0" hangingPunct="1">
                        <a:defRPr kumimoji="1" sz="1984" b="1" kern="1200">
                          <a:solidFill>
                            <a:schemeClr val="lt1"/>
                          </a:solidFill>
                          <a:latin typeface="Calibri"/>
                          <a:ea typeface="Meiryo UI"/>
                        </a:defRPr>
                      </a:lvl6pPr>
                      <a:lvl7pPr marL="3023829" algn="l" defTabSz="1007943" rtl="0" eaLnBrk="1" latinLnBrk="0" hangingPunct="1">
                        <a:defRPr kumimoji="1" sz="1984" b="1" kern="1200">
                          <a:solidFill>
                            <a:schemeClr val="lt1"/>
                          </a:solidFill>
                          <a:latin typeface="Calibri"/>
                          <a:ea typeface="Meiryo UI"/>
                        </a:defRPr>
                      </a:lvl7pPr>
                      <a:lvl8pPr marL="3527801" algn="l" defTabSz="1007943" rtl="0" eaLnBrk="1" latinLnBrk="0" hangingPunct="1">
                        <a:defRPr kumimoji="1" sz="1984" b="1" kern="1200">
                          <a:solidFill>
                            <a:schemeClr val="lt1"/>
                          </a:solidFill>
                          <a:latin typeface="Calibri"/>
                          <a:ea typeface="Meiryo UI"/>
                        </a:defRPr>
                      </a:lvl8pPr>
                      <a:lvl9pPr marL="4031772" algn="l" defTabSz="1007943" rtl="0" eaLnBrk="1" latinLnBrk="0" hangingPunct="1">
                        <a:defRPr kumimoji="1" sz="1984" b="1" kern="1200">
                          <a:solidFill>
                            <a:schemeClr val="lt1"/>
                          </a:solidFill>
                          <a:latin typeface="Calibri"/>
                          <a:ea typeface="Meiryo UI"/>
                        </a:defRPr>
                      </a:lvl9pPr>
                    </a:lstStyle>
                    <a:p>
                      <a:r>
                        <a:rPr kumimoji="1" lang="ja-JP" altLang="en-US" sz="1200" b="0">
                          <a:solidFill>
                            <a:schemeClr val="tx1"/>
                          </a:solidFill>
                          <a:latin typeface="Meiryo UI" panose="020B0604030504040204" pitchFamily="50" charset="-128"/>
                          <a:ea typeface="Meiryo UI" panose="020B0604030504040204" pitchFamily="50" charset="-128"/>
                        </a:rPr>
                        <a:t>発送を終了するご案内状</a:t>
                      </a:r>
                    </a:p>
                  </a:txBody>
                  <a:tcPr anchor="ctr" anchorCtr="1">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solidFill>
                      <a:srgbClr val="50965A">
                        <a:lumMod val="20000"/>
                        <a:lumOff val="80000"/>
                      </a:srgbClr>
                    </a:solidFill>
                  </a:tcPr>
                </a:tc>
                <a:tc>
                  <a:txBody>
                    <a:bodyPr/>
                    <a:lstStyle>
                      <a:lvl1pPr marL="0" algn="l" defTabSz="1007943" rtl="0" eaLnBrk="1" latinLnBrk="0" hangingPunct="1">
                        <a:defRPr kumimoji="1" sz="1984" b="1" kern="1200">
                          <a:solidFill>
                            <a:schemeClr val="lt1"/>
                          </a:solidFill>
                          <a:latin typeface="Calibri"/>
                          <a:ea typeface="Meiryo UI"/>
                        </a:defRPr>
                      </a:lvl1pPr>
                      <a:lvl2pPr marL="503972" algn="l" defTabSz="1007943" rtl="0" eaLnBrk="1" latinLnBrk="0" hangingPunct="1">
                        <a:defRPr kumimoji="1" sz="1984" b="1" kern="1200">
                          <a:solidFill>
                            <a:schemeClr val="lt1"/>
                          </a:solidFill>
                          <a:latin typeface="Calibri"/>
                          <a:ea typeface="Meiryo UI"/>
                        </a:defRPr>
                      </a:lvl2pPr>
                      <a:lvl3pPr marL="1007943" algn="l" defTabSz="1007943" rtl="0" eaLnBrk="1" latinLnBrk="0" hangingPunct="1">
                        <a:defRPr kumimoji="1" sz="1984" b="1" kern="1200">
                          <a:solidFill>
                            <a:schemeClr val="lt1"/>
                          </a:solidFill>
                          <a:latin typeface="Calibri"/>
                          <a:ea typeface="Meiryo UI"/>
                        </a:defRPr>
                      </a:lvl3pPr>
                      <a:lvl4pPr marL="1511915" algn="l" defTabSz="1007943" rtl="0" eaLnBrk="1" latinLnBrk="0" hangingPunct="1">
                        <a:defRPr kumimoji="1" sz="1984" b="1" kern="1200">
                          <a:solidFill>
                            <a:schemeClr val="lt1"/>
                          </a:solidFill>
                          <a:latin typeface="Calibri"/>
                          <a:ea typeface="Meiryo UI"/>
                        </a:defRPr>
                      </a:lvl4pPr>
                      <a:lvl5pPr marL="2015886" algn="l" defTabSz="1007943" rtl="0" eaLnBrk="1" latinLnBrk="0" hangingPunct="1">
                        <a:defRPr kumimoji="1" sz="1984" b="1" kern="1200">
                          <a:solidFill>
                            <a:schemeClr val="lt1"/>
                          </a:solidFill>
                          <a:latin typeface="Calibri"/>
                          <a:ea typeface="Meiryo UI"/>
                        </a:defRPr>
                      </a:lvl5pPr>
                      <a:lvl6pPr marL="2519858" algn="l" defTabSz="1007943" rtl="0" eaLnBrk="1" latinLnBrk="0" hangingPunct="1">
                        <a:defRPr kumimoji="1" sz="1984" b="1" kern="1200">
                          <a:solidFill>
                            <a:schemeClr val="lt1"/>
                          </a:solidFill>
                          <a:latin typeface="Calibri"/>
                          <a:ea typeface="Meiryo UI"/>
                        </a:defRPr>
                      </a:lvl6pPr>
                      <a:lvl7pPr marL="3023829" algn="l" defTabSz="1007943" rtl="0" eaLnBrk="1" latinLnBrk="0" hangingPunct="1">
                        <a:defRPr kumimoji="1" sz="1984" b="1" kern="1200">
                          <a:solidFill>
                            <a:schemeClr val="lt1"/>
                          </a:solidFill>
                          <a:latin typeface="Calibri"/>
                          <a:ea typeface="Meiryo UI"/>
                        </a:defRPr>
                      </a:lvl7pPr>
                      <a:lvl8pPr marL="3527801" algn="l" defTabSz="1007943" rtl="0" eaLnBrk="1" latinLnBrk="0" hangingPunct="1">
                        <a:defRPr kumimoji="1" sz="1984" b="1" kern="1200">
                          <a:solidFill>
                            <a:schemeClr val="lt1"/>
                          </a:solidFill>
                          <a:latin typeface="Calibri"/>
                          <a:ea typeface="Meiryo UI"/>
                        </a:defRPr>
                      </a:lvl8pPr>
                      <a:lvl9pPr marL="4031772" algn="l" defTabSz="1007943" rtl="0" eaLnBrk="1" latinLnBrk="0" hangingPunct="1">
                        <a:defRPr kumimoji="1" sz="1984" b="1" kern="1200">
                          <a:solidFill>
                            <a:schemeClr val="lt1"/>
                          </a:solidFill>
                          <a:latin typeface="Calibri"/>
                          <a:ea typeface="Meiryo UI"/>
                        </a:defRPr>
                      </a:lvl9pPr>
                    </a:lstStyle>
                    <a:p>
                      <a:r>
                        <a:rPr kumimoji="1" lang="ja-JP" altLang="en-US" sz="1200" b="0">
                          <a:solidFill>
                            <a:schemeClr val="tx1"/>
                          </a:solidFill>
                          <a:latin typeface="Meiryo UI" panose="020B0604030504040204" pitchFamily="50" charset="-128"/>
                          <a:ea typeface="Meiryo UI" panose="020B0604030504040204" pitchFamily="50" charset="-128"/>
                        </a:rPr>
                        <a:t>内容</a:t>
                      </a:r>
                    </a:p>
                  </a:txBody>
                  <a:tcPr anchor="ctr" anchorCtr="1">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solidFill>
                      <a:srgbClr val="50965A">
                        <a:lumMod val="20000"/>
                        <a:lumOff val="80000"/>
                      </a:srgbClr>
                    </a:solidFill>
                  </a:tcPr>
                </a:tc>
                <a:extLst>
                  <a:ext uri="{0D108BD9-81ED-4DB2-BD59-A6C34878D82A}">
                    <a16:rowId xmlns:a16="http://schemas.microsoft.com/office/drawing/2014/main" val="2332728115"/>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利息決算のお知らせ（</a:t>
                      </a:r>
                      <a:r>
                        <a:rPr kumimoji="1" lang="en-US" altLang="ja-JP" sz="1200">
                          <a:solidFill>
                            <a:schemeClr val="tx1"/>
                          </a:solidFill>
                          <a:latin typeface="Meiryo UI" panose="020B0604030504040204" pitchFamily="50" charset="-128"/>
                          <a:ea typeface="Meiryo UI" panose="020B0604030504040204" pitchFamily="50" charset="-128"/>
                        </a:rPr>
                        <a:t>※1</a:t>
                      </a:r>
                      <a:r>
                        <a:rPr kumimoji="1" lang="ja-JP" altLang="en-US" sz="1200">
                          <a:solidFill>
                            <a:schemeClr val="tx1"/>
                          </a:solidFill>
                          <a:latin typeface="Meiryo UI" panose="020B0604030504040204" pitchFamily="50" charset="-128"/>
                          <a:ea typeface="Meiryo UI" panose="020B0604030504040204" pitchFamily="50" charset="-128"/>
                        </a:rPr>
                        <a:t>）</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貸越利息等が発生している口座またはボランティア契約口座について、利息決算内容をお知らせするご案内状です。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6029418"/>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通帳未記帳取引照合表</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未記帳圧縮された通帳明細をお知らせするご案内状です。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240567"/>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積立式定期貯金残高のお知らせ（</a:t>
                      </a:r>
                      <a:r>
                        <a:rPr kumimoji="1" lang="en-US" altLang="ja-JP" sz="1200">
                          <a:solidFill>
                            <a:schemeClr val="tx1"/>
                          </a:solidFill>
                          <a:latin typeface="Meiryo UI" panose="020B0604030504040204" pitchFamily="50" charset="-128"/>
                          <a:ea typeface="Meiryo UI" panose="020B0604030504040204" pitchFamily="50" charset="-128"/>
                        </a:rPr>
                        <a:t>※2</a:t>
                      </a:r>
                      <a:r>
                        <a:rPr kumimoji="1" lang="ja-JP" altLang="en-US" sz="1200">
                          <a:solidFill>
                            <a:schemeClr val="tx1"/>
                          </a:solidFill>
                          <a:latin typeface="Meiryo UI" panose="020B0604030504040204" pitchFamily="50" charset="-128"/>
                          <a:ea typeface="Meiryo UI" panose="020B0604030504040204" pitchFamily="50" charset="-128"/>
                        </a:rPr>
                        <a:t>、</a:t>
                      </a:r>
                      <a:r>
                        <a:rPr kumimoji="1" lang="en-US" altLang="ja-JP" sz="1200">
                          <a:solidFill>
                            <a:schemeClr val="tx1"/>
                          </a:solidFill>
                          <a:latin typeface="Meiryo UI" panose="020B0604030504040204" pitchFamily="50" charset="-128"/>
                          <a:ea typeface="Meiryo UI" panose="020B0604030504040204" pitchFamily="50" charset="-128"/>
                        </a:rPr>
                        <a:t>3</a:t>
                      </a:r>
                      <a:r>
                        <a:rPr kumimoji="1" lang="ja-JP" altLang="en-US" sz="1200">
                          <a:solidFill>
                            <a:schemeClr val="tx1"/>
                          </a:solidFill>
                          <a:latin typeface="Meiryo UI" panose="020B0604030504040204" pitchFamily="50" charset="-128"/>
                          <a:ea typeface="Meiryo UI" panose="020B0604030504040204" pitchFamily="50" charset="-128"/>
                        </a:rPr>
                        <a:t>）</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積立式定期貯金（財形貯金を除く）の残高をお知らせするご案内状です。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49513190"/>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定期積金残高のお知らせ（</a:t>
                      </a:r>
                      <a:r>
                        <a:rPr kumimoji="1" lang="en-US" altLang="ja-JP" sz="1200">
                          <a:solidFill>
                            <a:schemeClr val="tx1"/>
                          </a:solidFill>
                          <a:latin typeface="Meiryo UI" panose="020B0604030504040204" pitchFamily="50" charset="-128"/>
                          <a:ea typeface="Meiryo UI" panose="020B0604030504040204" pitchFamily="50" charset="-128"/>
                        </a:rPr>
                        <a:t>※2</a:t>
                      </a:r>
                      <a:r>
                        <a:rPr kumimoji="1" lang="ja-JP" altLang="en-US" sz="1200">
                          <a:solidFill>
                            <a:schemeClr val="tx1"/>
                          </a:solidFill>
                          <a:latin typeface="Meiryo UI" panose="020B0604030504040204" pitchFamily="50" charset="-128"/>
                          <a:ea typeface="Meiryo UI" panose="020B0604030504040204" pitchFamily="50" charset="-128"/>
                        </a:rPr>
                        <a:t>）</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定期積金の掛込状況をお知らせするご案内状です。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57691205"/>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貸出金払込期日のご案内</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基準日の翌々月に払込期日が到来する貸出金の内容をお知らせするご案内状です。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2710416"/>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利払・満期償還のお知らせ（</a:t>
                      </a:r>
                      <a:r>
                        <a:rPr kumimoji="1" lang="en-US" altLang="ja-JP" sz="1200">
                          <a:solidFill>
                            <a:schemeClr val="tx1"/>
                          </a:solidFill>
                          <a:latin typeface="Meiryo UI" panose="020B0604030504040204" pitchFamily="50" charset="-128"/>
                          <a:ea typeface="Meiryo UI" panose="020B0604030504040204" pitchFamily="50" charset="-128"/>
                        </a:rPr>
                        <a:t>※4</a:t>
                      </a:r>
                      <a:r>
                        <a:rPr kumimoji="1" lang="ja-JP" altLang="en-US" sz="1200">
                          <a:solidFill>
                            <a:schemeClr val="tx1"/>
                          </a:solidFill>
                          <a:latin typeface="Meiryo UI" panose="020B0604030504040204" pitchFamily="50" charset="-128"/>
                          <a:ea typeface="Meiryo UI" panose="020B0604030504040204" pitchFamily="50" charset="-128"/>
                        </a:rPr>
                        <a:t>）</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利払または満期償還を迎える銘柄の取引明細をお知らせするご案内状です。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6390264"/>
                  </a:ext>
                </a:extLst>
              </a:tr>
            </a:tbl>
          </a:graphicData>
        </a:graphic>
      </p:graphicFrame>
      <p:sp>
        <p:nvSpPr>
          <p:cNvPr id="19" name="テキスト ボックス 18">
            <a:extLst>
              <a:ext uri="{FF2B5EF4-FFF2-40B4-BE49-F238E27FC236}">
                <a16:creationId xmlns:a16="http://schemas.microsoft.com/office/drawing/2014/main" id="{3CB0EDC1-8159-F186-1148-8866FAE3323C}"/>
              </a:ext>
            </a:extLst>
          </p:cNvPr>
          <p:cNvSpPr txBox="1"/>
          <p:nvPr/>
        </p:nvSpPr>
        <p:spPr>
          <a:xfrm>
            <a:off x="2238868" y="859282"/>
            <a:ext cx="8136904" cy="338554"/>
          </a:xfrm>
          <a:prstGeom prst="rect">
            <a:avLst/>
          </a:prstGeom>
          <a:noFill/>
        </p:spPr>
        <p:txBody>
          <a:bodyPr wrap="square" rtlCol="0">
            <a:spAutoFit/>
          </a:bodyPr>
          <a:lstStyle/>
          <a:p>
            <a:pPr defTabSz="914400">
              <a:defRPr/>
            </a:pPr>
            <a:r>
              <a:rPr kumimoji="1" lang="ja-JP" altLang="en-US" sz="1600" b="1">
                <a:solidFill>
                  <a:prstClr val="black"/>
                </a:solidFill>
                <a:latin typeface="Meiryo UI" panose="020B0604030504040204" pitchFamily="50" charset="-128"/>
                <a:ea typeface="Meiryo UI" panose="020B0604030504040204" pitchFamily="50" charset="-128"/>
              </a:rPr>
              <a:t>お客さま宛ご案内状の一部発送終了について</a:t>
            </a:r>
          </a:p>
        </p:txBody>
      </p:sp>
      <p:sp>
        <p:nvSpPr>
          <p:cNvPr id="20" name="テキスト ボックス 19">
            <a:extLst>
              <a:ext uri="{FF2B5EF4-FFF2-40B4-BE49-F238E27FC236}">
                <a16:creationId xmlns:a16="http://schemas.microsoft.com/office/drawing/2014/main" id="{A29A192F-0650-0A79-679A-6AD9B8B0D2DF}"/>
              </a:ext>
            </a:extLst>
          </p:cNvPr>
          <p:cNvSpPr txBox="1"/>
          <p:nvPr/>
        </p:nvSpPr>
        <p:spPr>
          <a:xfrm>
            <a:off x="2258672" y="1111607"/>
            <a:ext cx="10043187" cy="461665"/>
          </a:xfrm>
          <a:prstGeom prst="rect">
            <a:avLst/>
          </a:prstGeom>
          <a:noFill/>
        </p:spPr>
        <p:txBody>
          <a:bodyPr wrap="square" rtlCol="0">
            <a:spAutoFit/>
          </a:bodyPr>
          <a:lstStyle/>
          <a:p>
            <a:pPr defTabSz="914400">
              <a:defRPr/>
            </a:pPr>
            <a:r>
              <a:rPr kumimoji="1" lang="ja-JP" altLang="en-US" sz="1200">
                <a:solidFill>
                  <a:prstClr val="black"/>
                </a:solidFill>
                <a:latin typeface="Meiryo UI" panose="020B0604030504040204" pitchFamily="50" charset="-128"/>
                <a:ea typeface="Meiryo UI" panose="020B0604030504040204" pitchFamily="50" charset="-128"/>
              </a:rPr>
              <a:t>お客さまへ送付している以下のご案内状につきまして、誠に勝手ながら</a:t>
            </a:r>
            <a:r>
              <a:rPr kumimoji="1" lang="en-US" altLang="ja-JP" sz="1200">
                <a:solidFill>
                  <a:prstClr val="black"/>
                </a:solidFill>
                <a:latin typeface="Meiryo UI" panose="020B0604030504040204" pitchFamily="50" charset="-128"/>
                <a:ea typeface="Meiryo UI" panose="020B0604030504040204" pitchFamily="50" charset="-128"/>
              </a:rPr>
              <a:t>2024</a:t>
            </a:r>
            <a:r>
              <a:rPr kumimoji="1" lang="ja-JP" altLang="en-US" sz="1200">
                <a:solidFill>
                  <a:prstClr val="black"/>
                </a:solidFill>
                <a:latin typeface="Meiryo UI" panose="020B0604030504040204" pitchFamily="50" charset="-128"/>
                <a:ea typeface="Meiryo UI" panose="020B0604030504040204" pitchFamily="50" charset="-128"/>
              </a:rPr>
              <a:t>年</a:t>
            </a:r>
            <a:r>
              <a:rPr kumimoji="1" lang="en-US" altLang="ja-JP" sz="1200">
                <a:solidFill>
                  <a:prstClr val="black"/>
                </a:solidFill>
                <a:latin typeface="Meiryo UI" panose="020B0604030504040204" pitchFamily="50" charset="-128"/>
                <a:ea typeface="Meiryo UI" panose="020B0604030504040204" pitchFamily="50" charset="-128"/>
              </a:rPr>
              <a:t>7</a:t>
            </a:r>
            <a:r>
              <a:rPr kumimoji="1" lang="ja-JP" altLang="en-US" sz="1200">
                <a:solidFill>
                  <a:prstClr val="black"/>
                </a:solidFill>
                <a:latin typeface="Meiryo UI" panose="020B0604030504040204" pitchFamily="50" charset="-128"/>
                <a:ea typeface="Meiryo UI" panose="020B0604030504040204" pitchFamily="50" charset="-128"/>
              </a:rPr>
              <a:t>月</a:t>
            </a:r>
            <a:r>
              <a:rPr kumimoji="1" lang="en-US" altLang="ja-JP" sz="1200">
                <a:solidFill>
                  <a:prstClr val="black"/>
                </a:solidFill>
                <a:latin typeface="Meiryo UI" panose="020B0604030504040204" pitchFamily="50" charset="-128"/>
                <a:ea typeface="Meiryo UI" panose="020B0604030504040204" pitchFamily="50" charset="-128"/>
              </a:rPr>
              <a:t>31</a:t>
            </a:r>
            <a:r>
              <a:rPr kumimoji="1" lang="ja-JP" altLang="en-US" sz="1200">
                <a:solidFill>
                  <a:prstClr val="black"/>
                </a:solidFill>
                <a:latin typeface="Meiryo UI" panose="020B0604030504040204" pitchFamily="50" charset="-128"/>
                <a:ea typeface="Meiryo UI" panose="020B0604030504040204" pitchFamily="50" charset="-128"/>
              </a:rPr>
              <a:t>日作成分をもって、発送を終了させていただきます。なお、</a:t>
            </a:r>
            <a:r>
              <a:rPr lang="ja-JP" altLang="en-US" sz="1200">
                <a:latin typeface="Meiryo UI"/>
                <a:ea typeface="Meiryo UI"/>
              </a:rPr>
              <a:t>かかる発送の終了につきましては、一部取扱いが異なるＪＡがございますのでご留意願います。</a:t>
            </a:r>
            <a:endParaRPr kumimoji="1" lang="ja-JP" altLang="en-US" sz="1200">
              <a:solidFill>
                <a:prstClr val="black"/>
              </a:solidFill>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965F779A-21E9-5185-A414-C12C9F0C5860}"/>
              </a:ext>
            </a:extLst>
          </p:cNvPr>
          <p:cNvSpPr txBox="1"/>
          <p:nvPr/>
        </p:nvSpPr>
        <p:spPr>
          <a:xfrm>
            <a:off x="2600607" y="3751103"/>
            <a:ext cx="8246822" cy="738664"/>
          </a:xfrm>
          <a:prstGeom prst="rect">
            <a:avLst/>
          </a:prstGeom>
          <a:noFill/>
        </p:spPr>
        <p:txBody>
          <a:bodyPr wrap="square" rtlCol="0">
            <a:spAutoFit/>
          </a:bodyPr>
          <a:lstStyle/>
          <a:p>
            <a:pPr defTabSz="914400">
              <a:defRPr/>
            </a:pPr>
            <a:r>
              <a:rPr kumimoji="1" lang="ja-JP" altLang="en-US" sz="1050">
                <a:solidFill>
                  <a:prstClr val="black"/>
                </a:solidFill>
                <a:latin typeface="Meiryo UI" panose="020B0604030504040204" pitchFamily="50" charset="-128"/>
                <a:ea typeface="Meiryo UI" panose="020B0604030504040204" pitchFamily="50" charset="-128"/>
              </a:rPr>
              <a:t>（</a:t>
            </a:r>
            <a:r>
              <a:rPr kumimoji="1" lang="en-US" altLang="ja-JP" sz="1050">
                <a:solidFill>
                  <a:prstClr val="black"/>
                </a:solidFill>
                <a:latin typeface="Meiryo UI" panose="020B0604030504040204" pitchFamily="50" charset="-128"/>
                <a:ea typeface="Meiryo UI" panose="020B0604030504040204" pitchFamily="50" charset="-128"/>
              </a:rPr>
              <a:t>※</a:t>
            </a:r>
            <a:r>
              <a:rPr kumimoji="1" lang="ja-JP" altLang="en-US" sz="1050">
                <a:solidFill>
                  <a:prstClr val="black"/>
                </a:solidFill>
                <a:latin typeface="Meiryo UI" panose="020B0604030504040204" pitchFamily="50" charset="-128"/>
                <a:ea typeface="Meiryo UI" panose="020B0604030504040204" pitchFamily="50" charset="-128"/>
              </a:rPr>
              <a:t>１）法人・団体のお客さま、ボランティア契約口座については、発送を継続いたします。</a:t>
            </a:r>
            <a:endParaRPr kumimoji="1" lang="en-US" altLang="ja-JP" sz="1050">
              <a:solidFill>
                <a:prstClr val="black"/>
              </a:solidFill>
              <a:latin typeface="Meiryo UI" panose="020B0604030504040204" pitchFamily="50" charset="-128"/>
              <a:ea typeface="Meiryo UI" panose="020B0604030504040204" pitchFamily="50" charset="-128"/>
            </a:endParaRPr>
          </a:p>
          <a:p>
            <a:pPr defTabSz="914400">
              <a:defRPr/>
            </a:pPr>
            <a:r>
              <a:rPr kumimoji="1" lang="ja-JP" altLang="en-US" sz="1050">
                <a:solidFill>
                  <a:prstClr val="black"/>
                </a:solidFill>
                <a:latin typeface="Meiryo UI" panose="020B0604030504040204" pitchFamily="50" charset="-128"/>
                <a:ea typeface="Meiryo UI" panose="020B0604030504040204" pitchFamily="50" charset="-128"/>
              </a:rPr>
              <a:t>（</a:t>
            </a:r>
            <a:r>
              <a:rPr kumimoji="1" lang="en-US" altLang="ja-JP" sz="1050">
                <a:solidFill>
                  <a:prstClr val="black"/>
                </a:solidFill>
                <a:latin typeface="Meiryo UI" panose="020B0604030504040204" pitchFamily="50" charset="-128"/>
                <a:ea typeface="Meiryo UI" panose="020B0604030504040204" pitchFamily="50" charset="-128"/>
              </a:rPr>
              <a:t>※</a:t>
            </a:r>
            <a:r>
              <a:rPr kumimoji="1" lang="ja-JP" altLang="en-US" sz="1050">
                <a:solidFill>
                  <a:prstClr val="black"/>
                </a:solidFill>
                <a:latin typeface="Meiryo UI" panose="020B0604030504040204" pitchFamily="50" charset="-128"/>
                <a:ea typeface="Meiryo UI" panose="020B0604030504040204" pitchFamily="50" charset="-128"/>
              </a:rPr>
              <a:t>２）ＪＡバンクアプリ未利用かつ口座振替未契約のお客さまについては、発送を継続いたします。</a:t>
            </a:r>
            <a:endParaRPr kumimoji="1" lang="en-US" altLang="ja-JP" sz="1050">
              <a:solidFill>
                <a:prstClr val="black"/>
              </a:solidFill>
              <a:latin typeface="Meiryo UI" panose="020B0604030504040204" pitchFamily="50" charset="-128"/>
              <a:ea typeface="Meiryo UI" panose="020B0604030504040204" pitchFamily="50" charset="-128"/>
            </a:endParaRPr>
          </a:p>
          <a:p>
            <a:pPr defTabSz="914400">
              <a:defRPr/>
            </a:pPr>
            <a:r>
              <a:rPr kumimoji="1" lang="ja-JP" altLang="en-US" sz="1050">
                <a:solidFill>
                  <a:prstClr val="black"/>
                </a:solidFill>
                <a:latin typeface="Meiryo UI" panose="020B0604030504040204" pitchFamily="50" charset="-128"/>
                <a:ea typeface="Meiryo UI" panose="020B0604030504040204" pitchFamily="50" charset="-128"/>
              </a:rPr>
              <a:t>（</a:t>
            </a:r>
            <a:r>
              <a:rPr kumimoji="1" lang="en-US" altLang="ja-JP" sz="1050">
                <a:solidFill>
                  <a:prstClr val="black"/>
                </a:solidFill>
                <a:latin typeface="Meiryo UI" panose="020B0604030504040204" pitchFamily="50" charset="-128"/>
                <a:ea typeface="Meiryo UI" panose="020B0604030504040204" pitchFamily="50" charset="-128"/>
              </a:rPr>
              <a:t>※</a:t>
            </a:r>
            <a:r>
              <a:rPr kumimoji="1" lang="ja-JP" altLang="en-US" sz="1050">
                <a:solidFill>
                  <a:prstClr val="black"/>
                </a:solidFill>
                <a:latin typeface="Meiryo UI" panose="020B0604030504040204" pitchFamily="50" charset="-128"/>
                <a:ea typeface="Meiryo UI" panose="020B0604030504040204" pitchFamily="50" charset="-128"/>
              </a:rPr>
              <a:t>３）マル優口座をお持ちのお客さまについては、発送を継続いたします。 </a:t>
            </a:r>
            <a:endParaRPr kumimoji="1" lang="en-US" altLang="ja-JP" sz="1050">
              <a:solidFill>
                <a:prstClr val="black"/>
              </a:solidFill>
              <a:latin typeface="Meiryo UI" panose="020B0604030504040204" pitchFamily="50" charset="-128"/>
              <a:ea typeface="Meiryo UI" panose="020B0604030504040204" pitchFamily="50" charset="-128"/>
            </a:endParaRPr>
          </a:p>
          <a:p>
            <a:pPr defTabSz="914400">
              <a:defRPr/>
            </a:pPr>
            <a:r>
              <a:rPr kumimoji="1" lang="ja-JP" altLang="en-US" sz="1050">
                <a:solidFill>
                  <a:prstClr val="black"/>
                </a:solidFill>
                <a:latin typeface="Meiryo UI" panose="020B0604030504040204" pitchFamily="50" charset="-128"/>
                <a:ea typeface="Meiryo UI" panose="020B0604030504040204" pitchFamily="50" charset="-128"/>
              </a:rPr>
              <a:t>（</a:t>
            </a:r>
            <a:r>
              <a:rPr kumimoji="1" lang="en-US" altLang="ja-JP" sz="1050">
                <a:solidFill>
                  <a:prstClr val="black"/>
                </a:solidFill>
                <a:latin typeface="Meiryo UI" panose="020B0604030504040204" pitchFamily="50" charset="-128"/>
                <a:ea typeface="Meiryo UI" panose="020B0604030504040204" pitchFamily="50" charset="-128"/>
              </a:rPr>
              <a:t>※</a:t>
            </a:r>
            <a:r>
              <a:rPr kumimoji="1" lang="ja-JP" altLang="en-US" sz="1050">
                <a:solidFill>
                  <a:prstClr val="black"/>
                </a:solidFill>
                <a:latin typeface="Meiryo UI" panose="020B0604030504040204" pitchFamily="50" charset="-128"/>
                <a:ea typeface="Meiryo UI" panose="020B0604030504040204" pitchFamily="50" charset="-128"/>
              </a:rPr>
              <a:t>４）マル優・マル特口座をお持ちのお客さまについては、発送を継続いたします。</a:t>
            </a:r>
            <a:endParaRPr kumimoji="1" lang="en-US" altLang="ja-JP" sz="1050">
              <a:solidFill>
                <a:prstClr val="black"/>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896C7745-1CF5-441B-8D1E-A2E3F7309686}"/>
              </a:ext>
            </a:extLst>
          </p:cNvPr>
          <p:cNvSpPr txBox="1"/>
          <p:nvPr/>
        </p:nvSpPr>
        <p:spPr>
          <a:xfrm>
            <a:off x="2238868" y="4470820"/>
            <a:ext cx="8098994" cy="276999"/>
          </a:xfrm>
          <a:prstGeom prst="rect">
            <a:avLst/>
          </a:prstGeom>
          <a:noFill/>
        </p:spPr>
        <p:txBody>
          <a:bodyPr wrap="square" rtlCol="0">
            <a:spAutoFit/>
          </a:bodyPr>
          <a:lstStyle/>
          <a:p>
            <a:pPr defTabSz="914400">
              <a:defRPr/>
            </a:pPr>
            <a:r>
              <a:rPr kumimoji="1" lang="ja-JP" altLang="en-US" sz="1200" b="1">
                <a:solidFill>
                  <a:prstClr val="black"/>
                </a:solidFill>
                <a:latin typeface="Meiryo UI" panose="020B0604030504040204" pitchFamily="50" charset="-128"/>
                <a:ea typeface="Meiryo UI" panose="020B0604030504040204" pitchFamily="50" charset="-128"/>
              </a:rPr>
              <a:t>ご案内状に記載されている主な内容の確認方法について</a:t>
            </a:r>
          </a:p>
        </p:txBody>
      </p:sp>
      <p:graphicFrame>
        <p:nvGraphicFramePr>
          <p:cNvPr id="28" name="表 27">
            <a:extLst>
              <a:ext uri="{FF2B5EF4-FFF2-40B4-BE49-F238E27FC236}">
                <a16:creationId xmlns:a16="http://schemas.microsoft.com/office/drawing/2014/main" id="{A38E207A-7214-853C-8790-A4A09CC7304E}"/>
              </a:ext>
            </a:extLst>
          </p:cNvPr>
          <p:cNvGraphicFramePr>
            <a:graphicFrameLocks noGrp="1"/>
          </p:cNvGraphicFramePr>
          <p:nvPr/>
        </p:nvGraphicFramePr>
        <p:xfrm>
          <a:off x="2278477" y="4742364"/>
          <a:ext cx="10223740" cy="2103120"/>
        </p:xfrm>
        <a:graphic>
          <a:graphicData uri="http://schemas.openxmlformats.org/drawingml/2006/table">
            <a:tbl>
              <a:tblPr firstRow="1" bandRow="1"/>
              <a:tblGrid>
                <a:gridCol w="2507833">
                  <a:extLst>
                    <a:ext uri="{9D8B030D-6E8A-4147-A177-3AD203B41FA5}">
                      <a16:colId xmlns:a16="http://schemas.microsoft.com/office/drawing/2014/main" val="190384325"/>
                    </a:ext>
                  </a:extLst>
                </a:gridCol>
                <a:gridCol w="3082161">
                  <a:extLst>
                    <a:ext uri="{9D8B030D-6E8A-4147-A177-3AD203B41FA5}">
                      <a16:colId xmlns:a16="http://schemas.microsoft.com/office/drawing/2014/main" val="176451799"/>
                    </a:ext>
                  </a:extLst>
                </a:gridCol>
                <a:gridCol w="4633746">
                  <a:extLst>
                    <a:ext uri="{9D8B030D-6E8A-4147-A177-3AD203B41FA5}">
                      <a16:colId xmlns:a16="http://schemas.microsoft.com/office/drawing/2014/main" val="429955779"/>
                    </a:ext>
                  </a:extLst>
                </a:gridCol>
              </a:tblGrid>
              <a:tr h="0">
                <a:tc>
                  <a:txBody>
                    <a:bodyPr/>
                    <a:lstStyle>
                      <a:lvl1pPr marL="0" algn="l" defTabSz="1007943" rtl="0" eaLnBrk="1" latinLnBrk="0" hangingPunct="1">
                        <a:defRPr kumimoji="1" sz="1984" b="1" kern="1200">
                          <a:solidFill>
                            <a:schemeClr val="lt1"/>
                          </a:solidFill>
                          <a:latin typeface="Calibri"/>
                          <a:ea typeface="Meiryo UI"/>
                        </a:defRPr>
                      </a:lvl1pPr>
                      <a:lvl2pPr marL="503972" algn="l" defTabSz="1007943" rtl="0" eaLnBrk="1" latinLnBrk="0" hangingPunct="1">
                        <a:defRPr kumimoji="1" sz="1984" b="1" kern="1200">
                          <a:solidFill>
                            <a:schemeClr val="lt1"/>
                          </a:solidFill>
                          <a:latin typeface="Calibri"/>
                          <a:ea typeface="Meiryo UI"/>
                        </a:defRPr>
                      </a:lvl2pPr>
                      <a:lvl3pPr marL="1007943" algn="l" defTabSz="1007943" rtl="0" eaLnBrk="1" latinLnBrk="0" hangingPunct="1">
                        <a:defRPr kumimoji="1" sz="1984" b="1" kern="1200">
                          <a:solidFill>
                            <a:schemeClr val="lt1"/>
                          </a:solidFill>
                          <a:latin typeface="Calibri"/>
                          <a:ea typeface="Meiryo UI"/>
                        </a:defRPr>
                      </a:lvl3pPr>
                      <a:lvl4pPr marL="1511915" algn="l" defTabSz="1007943" rtl="0" eaLnBrk="1" latinLnBrk="0" hangingPunct="1">
                        <a:defRPr kumimoji="1" sz="1984" b="1" kern="1200">
                          <a:solidFill>
                            <a:schemeClr val="lt1"/>
                          </a:solidFill>
                          <a:latin typeface="Calibri"/>
                          <a:ea typeface="Meiryo UI"/>
                        </a:defRPr>
                      </a:lvl4pPr>
                      <a:lvl5pPr marL="2015886" algn="l" defTabSz="1007943" rtl="0" eaLnBrk="1" latinLnBrk="0" hangingPunct="1">
                        <a:defRPr kumimoji="1" sz="1984" b="1" kern="1200">
                          <a:solidFill>
                            <a:schemeClr val="lt1"/>
                          </a:solidFill>
                          <a:latin typeface="Calibri"/>
                          <a:ea typeface="Meiryo UI"/>
                        </a:defRPr>
                      </a:lvl5pPr>
                      <a:lvl6pPr marL="2519858" algn="l" defTabSz="1007943" rtl="0" eaLnBrk="1" latinLnBrk="0" hangingPunct="1">
                        <a:defRPr kumimoji="1" sz="1984" b="1" kern="1200">
                          <a:solidFill>
                            <a:schemeClr val="lt1"/>
                          </a:solidFill>
                          <a:latin typeface="Calibri"/>
                          <a:ea typeface="Meiryo UI"/>
                        </a:defRPr>
                      </a:lvl6pPr>
                      <a:lvl7pPr marL="3023829" algn="l" defTabSz="1007943" rtl="0" eaLnBrk="1" latinLnBrk="0" hangingPunct="1">
                        <a:defRPr kumimoji="1" sz="1984" b="1" kern="1200">
                          <a:solidFill>
                            <a:schemeClr val="lt1"/>
                          </a:solidFill>
                          <a:latin typeface="Calibri"/>
                          <a:ea typeface="Meiryo UI"/>
                        </a:defRPr>
                      </a:lvl7pPr>
                      <a:lvl8pPr marL="3527801" algn="l" defTabSz="1007943" rtl="0" eaLnBrk="1" latinLnBrk="0" hangingPunct="1">
                        <a:defRPr kumimoji="1" sz="1984" b="1" kern="1200">
                          <a:solidFill>
                            <a:schemeClr val="lt1"/>
                          </a:solidFill>
                          <a:latin typeface="Calibri"/>
                          <a:ea typeface="Meiryo UI"/>
                        </a:defRPr>
                      </a:lvl8pPr>
                      <a:lvl9pPr marL="4031772" algn="l" defTabSz="1007943" rtl="0" eaLnBrk="1" latinLnBrk="0" hangingPunct="1">
                        <a:defRPr kumimoji="1" sz="1984" b="1" kern="1200">
                          <a:solidFill>
                            <a:schemeClr val="lt1"/>
                          </a:solidFill>
                          <a:latin typeface="Calibri"/>
                          <a:ea typeface="Meiryo UI"/>
                        </a:defRPr>
                      </a:lvl9pPr>
                    </a:lstStyle>
                    <a:p>
                      <a:r>
                        <a:rPr kumimoji="1" lang="ja-JP" altLang="en-US" sz="1200" b="0">
                          <a:solidFill>
                            <a:schemeClr val="tx1"/>
                          </a:solidFill>
                          <a:latin typeface="Meiryo UI" panose="020B0604030504040204" pitchFamily="50" charset="-128"/>
                          <a:ea typeface="Meiryo UI" panose="020B0604030504040204" pitchFamily="50" charset="-128"/>
                        </a:rPr>
                        <a:t>発送を終了するご案内状</a:t>
                      </a:r>
                    </a:p>
                  </a:txBody>
                  <a:tcPr anchor="ctr" anchorCtr="1">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solidFill>
                      <a:srgbClr val="50965A">
                        <a:lumMod val="20000"/>
                        <a:lumOff val="80000"/>
                      </a:srgbClr>
                    </a:solidFill>
                  </a:tcPr>
                </a:tc>
                <a:tc>
                  <a:txBody>
                    <a:bodyPr/>
                    <a:lstStyle>
                      <a:lvl1pPr marL="0" algn="l" defTabSz="1007943" rtl="0" eaLnBrk="1" latinLnBrk="0" hangingPunct="1">
                        <a:defRPr kumimoji="1" sz="1984" b="1" kern="1200">
                          <a:solidFill>
                            <a:schemeClr val="lt1"/>
                          </a:solidFill>
                          <a:latin typeface="Calibri"/>
                          <a:ea typeface="Meiryo UI"/>
                        </a:defRPr>
                      </a:lvl1pPr>
                      <a:lvl2pPr marL="503972" algn="l" defTabSz="1007943" rtl="0" eaLnBrk="1" latinLnBrk="0" hangingPunct="1">
                        <a:defRPr kumimoji="1" sz="1984" b="1" kern="1200">
                          <a:solidFill>
                            <a:schemeClr val="lt1"/>
                          </a:solidFill>
                          <a:latin typeface="Calibri"/>
                          <a:ea typeface="Meiryo UI"/>
                        </a:defRPr>
                      </a:lvl2pPr>
                      <a:lvl3pPr marL="1007943" algn="l" defTabSz="1007943" rtl="0" eaLnBrk="1" latinLnBrk="0" hangingPunct="1">
                        <a:defRPr kumimoji="1" sz="1984" b="1" kern="1200">
                          <a:solidFill>
                            <a:schemeClr val="lt1"/>
                          </a:solidFill>
                          <a:latin typeface="Calibri"/>
                          <a:ea typeface="Meiryo UI"/>
                        </a:defRPr>
                      </a:lvl3pPr>
                      <a:lvl4pPr marL="1511915" algn="l" defTabSz="1007943" rtl="0" eaLnBrk="1" latinLnBrk="0" hangingPunct="1">
                        <a:defRPr kumimoji="1" sz="1984" b="1" kern="1200">
                          <a:solidFill>
                            <a:schemeClr val="lt1"/>
                          </a:solidFill>
                          <a:latin typeface="Calibri"/>
                          <a:ea typeface="Meiryo UI"/>
                        </a:defRPr>
                      </a:lvl4pPr>
                      <a:lvl5pPr marL="2015886" algn="l" defTabSz="1007943" rtl="0" eaLnBrk="1" latinLnBrk="0" hangingPunct="1">
                        <a:defRPr kumimoji="1" sz="1984" b="1" kern="1200">
                          <a:solidFill>
                            <a:schemeClr val="lt1"/>
                          </a:solidFill>
                          <a:latin typeface="Calibri"/>
                          <a:ea typeface="Meiryo UI"/>
                        </a:defRPr>
                      </a:lvl5pPr>
                      <a:lvl6pPr marL="2519858" algn="l" defTabSz="1007943" rtl="0" eaLnBrk="1" latinLnBrk="0" hangingPunct="1">
                        <a:defRPr kumimoji="1" sz="1984" b="1" kern="1200">
                          <a:solidFill>
                            <a:schemeClr val="lt1"/>
                          </a:solidFill>
                          <a:latin typeface="Calibri"/>
                          <a:ea typeface="Meiryo UI"/>
                        </a:defRPr>
                      </a:lvl6pPr>
                      <a:lvl7pPr marL="3023829" algn="l" defTabSz="1007943" rtl="0" eaLnBrk="1" latinLnBrk="0" hangingPunct="1">
                        <a:defRPr kumimoji="1" sz="1984" b="1" kern="1200">
                          <a:solidFill>
                            <a:schemeClr val="lt1"/>
                          </a:solidFill>
                          <a:latin typeface="Calibri"/>
                          <a:ea typeface="Meiryo UI"/>
                        </a:defRPr>
                      </a:lvl7pPr>
                      <a:lvl8pPr marL="3527801" algn="l" defTabSz="1007943" rtl="0" eaLnBrk="1" latinLnBrk="0" hangingPunct="1">
                        <a:defRPr kumimoji="1" sz="1984" b="1" kern="1200">
                          <a:solidFill>
                            <a:schemeClr val="lt1"/>
                          </a:solidFill>
                          <a:latin typeface="Calibri"/>
                          <a:ea typeface="Meiryo UI"/>
                        </a:defRPr>
                      </a:lvl8pPr>
                      <a:lvl9pPr marL="4031772" algn="l" defTabSz="1007943" rtl="0" eaLnBrk="1" latinLnBrk="0" hangingPunct="1">
                        <a:defRPr kumimoji="1" sz="1984" b="1" kern="1200">
                          <a:solidFill>
                            <a:schemeClr val="lt1"/>
                          </a:solidFill>
                          <a:latin typeface="Calibri"/>
                          <a:ea typeface="Meiryo UI"/>
                        </a:defRPr>
                      </a:lvl9pPr>
                    </a:lstStyle>
                    <a:p>
                      <a:r>
                        <a:rPr kumimoji="1" lang="ja-JP" altLang="en-US" sz="1200" b="0">
                          <a:solidFill>
                            <a:schemeClr val="tx1"/>
                          </a:solidFill>
                          <a:latin typeface="Meiryo UI" panose="020B0604030504040204" pitchFamily="50" charset="-128"/>
                          <a:ea typeface="Meiryo UI" panose="020B0604030504040204" pitchFamily="50" charset="-128"/>
                        </a:rPr>
                        <a:t>ご確認方法</a:t>
                      </a:r>
                    </a:p>
                  </a:txBody>
                  <a:tcPr anchor="ctr" anchorCtr="1">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solidFill>
                      <a:srgbClr val="50965A">
                        <a:lumMod val="20000"/>
                        <a:lumOff val="80000"/>
                      </a:srgbClr>
                    </a:solidFill>
                  </a:tcPr>
                </a:tc>
                <a:tc>
                  <a:txBody>
                    <a:bodyPr/>
                    <a:lstStyle>
                      <a:lvl1pPr marL="0" algn="l" defTabSz="1007943" rtl="0" eaLnBrk="1" latinLnBrk="0" hangingPunct="1">
                        <a:defRPr kumimoji="1" sz="1984" b="1" kern="1200">
                          <a:solidFill>
                            <a:schemeClr val="lt1"/>
                          </a:solidFill>
                          <a:latin typeface="Calibri"/>
                          <a:ea typeface="Meiryo UI"/>
                        </a:defRPr>
                      </a:lvl1pPr>
                      <a:lvl2pPr marL="503972" algn="l" defTabSz="1007943" rtl="0" eaLnBrk="1" latinLnBrk="0" hangingPunct="1">
                        <a:defRPr kumimoji="1" sz="1984" b="1" kern="1200">
                          <a:solidFill>
                            <a:schemeClr val="lt1"/>
                          </a:solidFill>
                          <a:latin typeface="Calibri"/>
                          <a:ea typeface="Meiryo UI"/>
                        </a:defRPr>
                      </a:lvl2pPr>
                      <a:lvl3pPr marL="1007943" algn="l" defTabSz="1007943" rtl="0" eaLnBrk="1" latinLnBrk="0" hangingPunct="1">
                        <a:defRPr kumimoji="1" sz="1984" b="1" kern="1200">
                          <a:solidFill>
                            <a:schemeClr val="lt1"/>
                          </a:solidFill>
                          <a:latin typeface="Calibri"/>
                          <a:ea typeface="Meiryo UI"/>
                        </a:defRPr>
                      </a:lvl3pPr>
                      <a:lvl4pPr marL="1511915" algn="l" defTabSz="1007943" rtl="0" eaLnBrk="1" latinLnBrk="0" hangingPunct="1">
                        <a:defRPr kumimoji="1" sz="1984" b="1" kern="1200">
                          <a:solidFill>
                            <a:schemeClr val="lt1"/>
                          </a:solidFill>
                          <a:latin typeface="Calibri"/>
                          <a:ea typeface="Meiryo UI"/>
                        </a:defRPr>
                      </a:lvl4pPr>
                      <a:lvl5pPr marL="2015886" algn="l" defTabSz="1007943" rtl="0" eaLnBrk="1" latinLnBrk="0" hangingPunct="1">
                        <a:defRPr kumimoji="1" sz="1984" b="1" kern="1200">
                          <a:solidFill>
                            <a:schemeClr val="lt1"/>
                          </a:solidFill>
                          <a:latin typeface="Calibri"/>
                          <a:ea typeface="Meiryo UI"/>
                        </a:defRPr>
                      </a:lvl5pPr>
                      <a:lvl6pPr marL="2519858" algn="l" defTabSz="1007943" rtl="0" eaLnBrk="1" latinLnBrk="0" hangingPunct="1">
                        <a:defRPr kumimoji="1" sz="1984" b="1" kern="1200">
                          <a:solidFill>
                            <a:schemeClr val="lt1"/>
                          </a:solidFill>
                          <a:latin typeface="Calibri"/>
                          <a:ea typeface="Meiryo UI"/>
                        </a:defRPr>
                      </a:lvl6pPr>
                      <a:lvl7pPr marL="3023829" algn="l" defTabSz="1007943" rtl="0" eaLnBrk="1" latinLnBrk="0" hangingPunct="1">
                        <a:defRPr kumimoji="1" sz="1984" b="1" kern="1200">
                          <a:solidFill>
                            <a:schemeClr val="lt1"/>
                          </a:solidFill>
                          <a:latin typeface="Calibri"/>
                          <a:ea typeface="Meiryo UI"/>
                        </a:defRPr>
                      </a:lvl7pPr>
                      <a:lvl8pPr marL="3527801" algn="l" defTabSz="1007943" rtl="0" eaLnBrk="1" latinLnBrk="0" hangingPunct="1">
                        <a:defRPr kumimoji="1" sz="1984" b="1" kern="1200">
                          <a:solidFill>
                            <a:schemeClr val="lt1"/>
                          </a:solidFill>
                          <a:latin typeface="Calibri"/>
                          <a:ea typeface="Meiryo UI"/>
                        </a:defRPr>
                      </a:lvl8pPr>
                      <a:lvl9pPr marL="4031772" algn="l" defTabSz="1007943" rtl="0" eaLnBrk="1" latinLnBrk="0" hangingPunct="1">
                        <a:defRPr kumimoji="1" sz="1984" b="1" kern="1200">
                          <a:solidFill>
                            <a:schemeClr val="lt1"/>
                          </a:solidFill>
                          <a:latin typeface="Calibri"/>
                          <a:ea typeface="Meiryo UI"/>
                        </a:defRPr>
                      </a:lvl9pPr>
                    </a:lstStyle>
                    <a:p>
                      <a:r>
                        <a:rPr kumimoji="1" lang="ja-JP" altLang="en-US" sz="1200" b="0">
                          <a:solidFill>
                            <a:schemeClr val="tx1"/>
                          </a:solidFill>
                          <a:latin typeface="Meiryo UI" panose="020B0604030504040204" pitchFamily="50" charset="-128"/>
                          <a:ea typeface="Meiryo UI" panose="020B0604030504040204" pitchFamily="50" charset="-128"/>
                        </a:rPr>
                        <a:t>主に確認可能な内容</a:t>
                      </a:r>
                    </a:p>
                  </a:txBody>
                  <a:tcPr anchor="ctr" anchorCtr="1">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solidFill>
                      <a:srgbClr val="50965A">
                        <a:lumMod val="20000"/>
                        <a:lumOff val="80000"/>
                      </a:srgbClr>
                    </a:solidFill>
                  </a:tcPr>
                </a:tc>
                <a:extLst>
                  <a:ext uri="{0D108BD9-81ED-4DB2-BD59-A6C34878D82A}">
                    <a16:rowId xmlns:a16="http://schemas.microsoft.com/office/drawing/2014/main" val="2332728115"/>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利息決算のお知らせ</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en-US" altLang="ja-JP" sz="1200">
                          <a:solidFill>
                            <a:schemeClr val="tx1"/>
                          </a:solidFill>
                          <a:latin typeface="Meiryo UI" panose="020B0604030504040204" pitchFamily="50" charset="-128"/>
                          <a:ea typeface="Meiryo UI" panose="020B0604030504040204" pitchFamily="50" charset="-128"/>
                        </a:rPr>
                        <a:t>JA</a:t>
                      </a:r>
                      <a:r>
                        <a:rPr kumimoji="1" lang="ja-JP" altLang="en-US" sz="1200">
                          <a:solidFill>
                            <a:schemeClr val="tx1"/>
                          </a:solidFill>
                          <a:latin typeface="Meiryo UI" panose="020B0604030504040204" pitchFamily="50" charset="-128"/>
                          <a:ea typeface="Meiryo UI" panose="020B0604030504040204" pitchFamily="50" charset="-128"/>
                        </a:rPr>
                        <a:t>バンクアプリ、</a:t>
                      </a:r>
                      <a:r>
                        <a:rPr kumimoji="1" lang="en-US" altLang="ja-JP" sz="1200">
                          <a:solidFill>
                            <a:schemeClr val="tx1"/>
                          </a:solidFill>
                          <a:latin typeface="Meiryo UI" panose="020B0604030504040204" pitchFamily="50" charset="-128"/>
                          <a:ea typeface="Meiryo UI" panose="020B0604030504040204" pitchFamily="50" charset="-128"/>
                        </a:rPr>
                        <a:t>JA</a:t>
                      </a:r>
                      <a:r>
                        <a:rPr kumimoji="1" lang="ja-JP" altLang="en-US" sz="1200">
                          <a:solidFill>
                            <a:schemeClr val="tx1"/>
                          </a:solidFill>
                          <a:latin typeface="Meiryo UI" panose="020B0604030504040204" pitchFamily="50" charset="-128"/>
                          <a:ea typeface="Meiryo UI" panose="020B0604030504040204" pitchFamily="50" charset="-128"/>
                        </a:rPr>
                        <a:t>ネットバンク</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利息振替日、税引後利息額をご確認いただけます。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76029418"/>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通帳未記帳取引照合表</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en-US" altLang="ja-JP" sz="1200">
                          <a:solidFill>
                            <a:schemeClr val="tx1"/>
                          </a:solidFill>
                          <a:latin typeface="Meiryo UI" panose="020B0604030504040204" pitchFamily="50" charset="-128"/>
                          <a:ea typeface="Meiryo UI" panose="020B0604030504040204" pitchFamily="50" charset="-128"/>
                        </a:rPr>
                        <a:t>JA</a:t>
                      </a:r>
                      <a:r>
                        <a:rPr kumimoji="1" lang="ja-JP" altLang="en-US" sz="1200">
                          <a:solidFill>
                            <a:schemeClr val="tx1"/>
                          </a:solidFill>
                          <a:latin typeface="Meiryo UI" panose="020B0604030504040204" pitchFamily="50" charset="-128"/>
                          <a:ea typeface="Meiryo UI" panose="020B0604030504040204" pitchFamily="50" charset="-128"/>
                        </a:rPr>
                        <a:t>バンクアプリ</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未記帳圧縮された通帳明細をご確認いただけます。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22240567"/>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積立式定期貯金残高のお知らせ</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en-US" altLang="ja-JP" sz="1200">
                          <a:solidFill>
                            <a:schemeClr val="tx1"/>
                          </a:solidFill>
                          <a:latin typeface="Meiryo UI" panose="020B0604030504040204" pitchFamily="50" charset="-128"/>
                          <a:ea typeface="Meiryo UI" panose="020B0604030504040204" pitchFamily="50" charset="-128"/>
                        </a:rPr>
                        <a:t>JA</a:t>
                      </a:r>
                      <a:r>
                        <a:rPr kumimoji="1" lang="ja-JP" altLang="en-US" sz="1200">
                          <a:solidFill>
                            <a:schemeClr val="tx1"/>
                          </a:solidFill>
                          <a:latin typeface="Meiryo UI" panose="020B0604030504040204" pitchFamily="50" charset="-128"/>
                          <a:ea typeface="Meiryo UI" panose="020B0604030504040204" pitchFamily="50" charset="-128"/>
                        </a:rPr>
                        <a:t>バンクアプリ</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積立期間、積立金額、現在残高をご確認いただけます。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26060340"/>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定期積金残高のお知らせ</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en-US" altLang="ja-JP" sz="1200">
                          <a:solidFill>
                            <a:schemeClr val="tx1"/>
                          </a:solidFill>
                          <a:latin typeface="Meiryo UI" panose="020B0604030504040204" pitchFamily="50" charset="-128"/>
                          <a:ea typeface="Meiryo UI" panose="020B0604030504040204" pitchFamily="50" charset="-128"/>
                        </a:rPr>
                        <a:t>JA</a:t>
                      </a:r>
                      <a:r>
                        <a:rPr kumimoji="1" lang="ja-JP" altLang="en-US" sz="1200">
                          <a:solidFill>
                            <a:schemeClr val="tx1"/>
                          </a:solidFill>
                          <a:latin typeface="Meiryo UI" panose="020B0604030504040204" pitchFamily="50" charset="-128"/>
                          <a:ea typeface="Meiryo UI" panose="020B0604030504040204" pitchFamily="50" charset="-128"/>
                        </a:rPr>
                        <a:t>バンクアプリ</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契約期間、掛込済回数、掛込済残高をご確認いただけます。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77590066"/>
                  </a:ext>
                </a:extLst>
              </a:tr>
              <a:tr h="0">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貸出金払込期日のご案内</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返済計画表（</a:t>
                      </a:r>
                      <a:r>
                        <a:rPr kumimoji="1" lang="en-US" altLang="ja-JP" sz="1200">
                          <a:solidFill>
                            <a:schemeClr val="tx1"/>
                          </a:solidFill>
                          <a:latin typeface="Meiryo UI" panose="020B0604030504040204" pitchFamily="50" charset="-128"/>
                          <a:ea typeface="Meiryo UI" panose="020B0604030504040204" pitchFamily="50" charset="-128"/>
                        </a:rPr>
                        <a:t>※5</a:t>
                      </a:r>
                      <a:r>
                        <a:rPr kumimoji="1" lang="ja-JP" altLang="en-US" sz="1200">
                          <a:solidFill>
                            <a:schemeClr val="tx1"/>
                          </a:solidFill>
                          <a:latin typeface="Meiryo UI" panose="020B0604030504040204" pitchFamily="50" charset="-128"/>
                          <a:ea typeface="Meiryo UI" panose="020B0604030504040204" pitchFamily="50" charset="-128"/>
                        </a:rPr>
                        <a:t>）</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払込期日、払込元金、払込利息額をご確認いただけます。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62710416"/>
                  </a:ext>
                </a:extLst>
              </a:tr>
              <a:tr h="120754">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利払・満期償還のお知らせ</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取引残高報告書（</a:t>
                      </a:r>
                      <a:r>
                        <a:rPr kumimoji="1" lang="en-US" altLang="ja-JP" sz="1200">
                          <a:solidFill>
                            <a:schemeClr val="tx1"/>
                          </a:solidFill>
                          <a:latin typeface="Meiryo UI" panose="020B0604030504040204" pitchFamily="50" charset="-128"/>
                          <a:ea typeface="Meiryo UI" panose="020B0604030504040204" pitchFamily="50" charset="-128"/>
                        </a:rPr>
                        <a:t>※5</a:t>
                      </a:r>
                      <a:r>
                        <a:rPr kumimoji="1" lang="ja-JP" altLang="en-US" sz="1200">
                          <a:solidFill>
                            <a:schemeClr val="tx1"/>
                          </a:solidFill>
                          <a:latin typeface="Meiryo UI" panose="020B0604030504040204" pitchFamily="50" charset="-128"/>
                          <a:ea typeface="Meiryo UI" panose="020B0604030504040204" pitchFamily="50" charset="-128"/>
                        </a:rPr>
                        <a:t>）</a:t>
                      </a:r>
                      <a:endParaRPr kumimoji="1" lang="en-US" altLang="ja-JP" sz="1200">
                        <a:solidFill>
                          <a:schemeClr val="tx1"/>
                        </a:solidFill>
                        <a:latin typeface="Meiryo UI" panose="020B0604030504040204" pitchFamily="50" charset="-128"/>
                        <a:ea typeface="Meiryo UI" panose="020B0604030504040204" pitchFamily="50" charset="-128"/>
                      </a:endParaRPr>
                    </a:p>
                    <a:p>
                      <a:r>
                        <a:rPr kumimoji="1" lang="ja-JP" altLang="en-US" sz="1200">
                          <a:solidFill>
                            <a:schemeClr val="tx1"/>
                          </a:solidFill>
                          <a:latin typeface="Meiryo UI" panose="020B0604030504040204" pitchFamily="50" charset="-128"/>
                          <a:ea typeface="Meiryo UI" panose="020B0604030504040204" pitchFamily="50" charset="-128"/>
                        </a:rPr>
                        <a:t>上場株式配当等の支払通知書（</a:t>
                      </a:r>
                      <a:r>
                        <a:rPr kumimoji="1" lang="en-US" altLang="ja-JP" sz="1200">
                          <a:solidFill>
                            <a:schemeClr val="tx1"/>
                          </a:solidFill>
                          <a:latin typeface="Meiryo UI" panose="020B0604030504040204" pitchFamily="50" charset="-128"/>
                          <a:ea typeface="Meiryo UI" panose="020B0604030504040204" pitchFamily="50" charset="-128"/>
                        </a:rPr>
                        <a:t>※5</a:t>
                      </a:r>
                      <a:r>
                        <a:rPr kumimoji="1" lang="ja-JP" altLang="en-US" sz="1200">
                          <a:solidFill>
                            <a:schemeClr val="tx1"/>
                          </a:solidFill>
                          <a:latin typeface="Meiryo UI" panose="020B0604030504040204" pitchFamily="50" charset="-128"/>
                          <a:ea typeface="Meiryo UI" panose="020B0604030504040204" pitchFamily="50" charset="-128"/>
                        </a:rPr>
                        <a:t>）</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007943" rtl="0" eaLnBrk="1" latinLnBrk="0" hangingPunct="1">
                        <a:defRPr kumimoji="1" sz="1984" kern="1200">
                          <a:solidFill>
                            <a:schemeClr val="dk1"/>
                          </a:solidFill>
                          <a:latin typeface="Calibri"/>
                          <a:ea typeface="Meiryo UI"/>
                        </a:defRPr>
                      </a:lvl1pPr>
                      <a:lvl2pPr marL="503972" algn="l" defTabSz="1007943" rtl="0" eaLnBrk="1" latinLnBrk="0" hangingPunct="1">
                        <a:defRPr kumimoji="1" sz="1984" kern="1200">
                          <a:solidFill>
                            <a:schemeClr val="dk1"/>
                          </a:solidFill>
                          <a:latin typeface="Calibri"/>
                          <a:ea typeface="Meiryo UI"/>
                        </a:defRPr>
                      </a:lvl2pPr>
                      <a:lvl3pPr marL="1007943" algn="l" defTabSz="1007943" rtl="0" eaLnBrk="1" latinLnBrk="0" hangingPunct="1">
                        <a:defRPr kumimoji="1" sz="1984" kern="1200">
                          <a:solidFill>
                            <a:schemeClr val="dk1"/>
                          </a:solidFill>
                          <a:latin typeface="Calibri"/>
                          <a:ea typeface="Meiryo UI"/>
                        </a:defRPr>
                      </a:lvl3pPr>
                      <a:lvl4pPr marL="1511915" algn="l" defTabSz="1007943" rtl="0" eaLnBrk="1" latinLnBrk="0" hangingPunct="1">
                        <a:defRPr kumimoji="1" sz="1984" kern="1200">
                          <a:solidFill>
                            <a:schemeClr val="dk1"/>
                          </a:solidFill>
                          <a:latin typeface="Calibri"/>
                          <a:ea typeface="Meiryo UI"/>
                        </a:defRPr>
                      </a:lvl4pPr>
                      <a:lvl5pPr marL="2015886" algn="l" defTabSz="1007943" rtl="0" eaLnBrk="1" latinLnBrk="0" hangingPunct="1">
                        <a:defRPr kumimoji="1" sz="1984" kern="1200">
                          <a:solidFill>
                            <a:schemeClr val="dk1"/>
                          </a:solidFill>
                          <a:latin typeface="Calibri"/>
                          <a:ea typeface="Meiryo UI"/>
                        </a:defRPr>
                      </a:lvl5pPr>
                      <a:lvl6pPr marL="2519858" algn="l" defTabSz="1007943" rtl="0" eaLnBrk="1" latinLnBrk="0" hangingPunct="1">
                        <a:defRPr kumimoji="1" sz="1984" kern="1200">
                          <a:solidFill>
                            <a:schemeClr val="dk1"/>
                          </a:solidFill>
                          <a:latin typeface="Calibri"/>
                          <a:ea typeface="Meiryo UI"/>
                        </a:defRPr>
                      </a:lvl6pPr>
                      <a:lvl7pPr marL="3023829" algn="l" defTabSz="1007943" rtl="0" eaLnBrk="1" latinLnBrk="0" hangingPunct="1">
                        <a:defRPr kumimoji="1" sz="1984" kern="1200">
                          <a:solidFill>
                            <a:schemeClr val="dk1"/>
                          </a:solidFill>
                          <a:latin typeface="Calibri"/>
                          <a:ea typeface="Meiryo UI"/>
                        </a:defRPr>
                      </a:lvl7pPr>
                      <a:lvl8pPr marL="3527801" algn="l" defTabSz="1007943" rtl="0" eaLnBrk="1" latinLnBrk="0" hangingPunct="1">
                        <a:defRPr kumimoji="1" sz="1984" kern="1200">
                          <a:solidFill>
                            <a:schemeClr val="dk1"/>
                          </a:solidFill>
                          <a:latin typeface="Calibri"/>
                          <a:ea typeface="Meiryo UI"/>
                        </a:defRPr>
                      </a:lvl8pPr>
                      <a:lvl9pPr marL="4031772" algn="l" defTabSz="1007943" rtl="0" eaLnBrk="1" latinLnBrk="0" hangingPunct="1">
                        <a:defRPr kumimoji="1" sz="1984" kern="1200">
                          <a:solidFill>
                            <a:schemeClr val="dk1"/>
                          </a:solidFill>
                          <a:latin typeface="Calibri"/>
                          <a:ea typeface="Meiryo UI"/>
                        </a:defRPr>
                      </a:lvl9pPr>
                    </a:lstStyle>
                    <a:p>
                      <a:r>
                        <a:rPr kumimoji="1" lang="ja-JP" altLang="en-US" sz="1200">
                          <a:solidFill>
                            <a:schemeClr val="tx1"/>
                          </a:solidFill>
                          <a:latin typeface="Meiryo UI" panose="020B0604030504040204" pitchFamily="50" charset="-128"/>
                          <a:ea typeface="Meiryo UI" panose="020B0604030504040204" pitchFamily="50" charset="-128"/>
                        </a:rPr>
                        <a:t>銘柄名、利払・償還日、償還元金、債券口座番号、利金受取額をご確認いただけます。</a:t>
                      </a:r>
                    </a:p>
                  </a:txBody>
                  <a:tcPr>
                    <a:lnL w="6350" cap="flat" cmpd="sng" algn="ctr">
                      <a:solidFill>
                        <a:srgbClr val="50965A"/>
                      </a:solidFill>
                      <a:prstDash val="solid"/>
                      <a:round/>
                      <a:headEnd type="none" w="med" len="med"/>
                      <a:tailEnd type="none" w="med" len="med"/>
                    </a:lnL>
                    <a:lnR w="6350" cap="flat" cmpd="sng" algn="ctr">
                      <a:solidFill>
                        <a:srgbClr val="50965A"/>
                      </a:solidFill>
                      <a:prstDash val="solid"/>
                      <a:round/>
                      <a:headEnd type="none" w="med" len="med"/>
                      <a:tailEnd type="none" w="med" len="med"/>
                    </a:lnR>
                    <a:lnT w="6350" cap="flat" cmpd="sng" algn="ctr">
                      <a:solidFill>
                        <a:srgbClr val="50965A"/>
                      </a:solidFill>
                      <a:prstDash val="solid"/>
                      <a:round/>
                      <a:headEnd type="none" w="med" len="med"/>
                      <a:tailEnd type="none" w="med" len="med"/>
                    </a:lnT>
                    <a:lnB w="6350" cap="flat" cmpd="sng" algn="ctr">
                      <a:solidFill>
                        <a:srgbClr val="50965A"/>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6390264"/>
                  </a:ext>
                </a:extLst>
              </a:tr>
            </a:tbl>
          </a:graphicData>
        </a:graphic>
      </p:graphicFrame>
      <p:sp>
        <p:nvSpPr>
          <p:cNvPr id="31" name="テキスト ボックス 30">
            <a:extLst>
              <a:ext uri="{FF2B5EF4-FFF2-40B4-BE49-F238E27FC236}">
                <a16:creationId xmlns:a16="http://schemas.microsoft.com/office/drawing/2014/main" id="{4CE99386-AA98-AD25-00B0-B4357FDFD5C6}"/>
              </a:ext>
            </a:extLst>
          </p:cNvPr>
          <p:cNvSpPr txBox="1"/>
          <p:nvPr/>
        </p:nvSpPr>
        <p:spPr>
          <a:xfrm>
            <a:off x="2238868" y="7091920"/>
            <a:ext cx="8098994" cy="276999"/>
          </a:xfrm>
          <a:prstGeom prst="rect">
            <a:avLst/>
          </a:prstGeom>
          <a:noFill/>
        </p:spPr>
        <p:txBody>
          <a:bodyPr wrap="square" rtlCol="0">
            <a:spAutoFit/>
          </a:bodyPr>
          <a:lstStyle/>
          <a:p>
            <a:pPr defTabSz="914400">
              <a:defRPr/>
            </a:pPr>
            <a:r>
              <a:rPr kumimoji="1" lang="ja-JP" altLang="en-US" sz="1200">
                <a:solidFill>
                  <a:prstClr val="black"/>
                </a:solidFill>
                <a:latin typeface="Meiryo UI" panose="020B0604030504040204" pitchFamily="50" charset="-128"/>
                <a:ea typeface="Meiryo UI" panose="020B0604030504040204" pitchFamily="50" charset="-128"/>
              </a:rPr>
              <a:t>（次頁）</a:t>
            </a:r>
          </a:p>
        </p:txBody>
      </p:sp>
      <p:sp>
        <p:nvSpPr>
          <p:cNvPr id="4" name="矢印: 五方向 3">
            <a:extLst>
              <a:ext uri="{FF2B5EF4-FFF2-40B4-BE49-F238E27FC236}">
                <a16:creationId xmlns:a16="http://schemas.microsoft.com/office/drawing/2014/main" id="{520E2ED7-AB7E-3B2F-9A22-8D5D69CD7657}"/>
              </a:ext>
            </a:extLst>
          </p:cNvPr>
          <p:cNvSpPr/>
          <p:nvPr/>
        </p:nvSpPr>
        <p:spPr>
          <a:xfrm>
            <a:off x="931898" y="894416"/>
            <a:ext cx="1143086" cy="25120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latin typeface="Meiryo UI" panose="020B0604030504040204" pitchFamily="50" charset="-128"/>
                <a:ea typeface="Meiryo UI" panose="020B0604030504040204" pitchFamily="50" charset="-128"/>
              </a:rPr>
              <a:t>タイトル</a:t>
            </a:r>
          </a:p>
        </p:txBody>
      </p:sp>
      <p:sp>
        <p:nvSpPr>
          <p:cNvPr id="7" name="矢印: 五方向 6">
            <a:extLst>
              <a:ext uri="{FF2B5EF4-FFF2-40B4-BE49-F238E27FC236}">
                <a16:creationId xmlns:a16="http://schemas.microsoft.com/office/drawing/2014/main" id="{7FE5816E-DA39-8DE5-35FC-A743D1F8CF53}"/>
              </a:ext>
            </a:extLst>
          </p:cNvPr>
          <p:cNvSpPr/>
          <p:nvPr/>
        </p:nvSpPr>
        <p:spPr>
          <a:xfrm>
            <a:off x="931898" y="1188787"/>
            <a:ext cx="1143086" cy="25120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latin typeface="Meiryo UI" panose="020B0604030504040204" pitchFamily="50" charset="-128"/>
                <a:ea typeface="Meiryo UI" panose="020B0604030504040204" pitchFamily="50" charset="-128"/>
              </a:rPr>
              <a:t>お知らせ</a:t>
            </a:r>
          </a:p>
        </p:txBody>
      </p:sp>
      <p:sp>
        <p:nvSpPr>
          <p:cNvPr id="8" name="テキスト ボックス 7">
            <a:extLst>
              <a:ext uri="{FF2B5EF4-FFF2-40B4-BE49-F238E27FC236}">
                <a16:creationId xmlns:a16="http://schemas.microsoft.com/office/drawing/2014/main" id="{1CA6999E-9443-58C5-E6A9-1C1A0675A3AE}"/>
              </a:ext>
            </a:extLst>
          </p:cNvPr>
          <p:cNvSpPr txBox="1"/>
          <p:nvPr/>
        </p:nvSpPr>
        <p:spPr>
          <a:xfrm>
            <a:off x="2238868" y="1552473"/>
            <a:ext cx="10043187" cy="276999"/>
          </a:xfrm>
          <a:prstGeom prst="rect">
            <a:avLst/>
          </a:prstGeom>
          <a:noFill/>
        </p:spPr>
        <p:txBody>
          <a:bodyPr wrap="square" rtlCol="0">
            <a:spAutoFit/>
          </a:bodyPr>
          <a:lstStyle/>
          <a:p>
            <a:pPr defTabSz="914400">
              <a:defRPr/>
            </a:pPr>
            <a:r>
              <a:rPr kumimoji="1" lang="ja-JP" altLang="en-US" sz="1200" b="1">
                <a:solidFill>
                  <a:prstClr val="black"/>
                </a:solidFill>
                <a:latin typeface="Meiryo UI" panose="020B0604030504040204" pitchFamily="50" charset="-128"/>
                <a:ea typeface="Meiryo UI" panose="020B0604030504040204" pitchFamily="50" charset="-128"/>
              </a:rPr>
              <a:t>発送を終了するご案内状について</a:t>
            </a:r>
          </a:p>
        </p:txBody>
      </p:sp>
      <p:sp>
        <p:nvSpPr>
          <p:cNvPr id="9" name="矢印: 五方向 8">
            <a:extLst>
              <a:ext uri="{FF2B5EF4-FFF2-40B4-BE49-F238E27FC236}">
                <a16:creationId xmlns:a16="http://schemas.microsoft.com/office/drawing/2014/main" id="{132754A0-05EB-1FCA-DF4C-2592EAACADCC}"/>
              </a:ext>
            </a:extLst>
          </p:cNvPr>
          <p:cNvSpPr/>
          <p:nvPr/>
        </p:nvSpPr>
        <p:spPr>
          <a:xfrm>
            <a:off x="931898" y="1578263"/>
            <a:ext cx="1143086" cy="25120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latin typeface="Meiryo UI" panose="020B0604030504040204" pitchFamily="50" charset="-128"/>
                <a:ea typeface="Meiryo UI" panose="020B0604030504040204" pitchFamily="50" charset="-128"/>
              </a:rPr>
              <a:t>項目１</a:t>
            </a:r>
          </a:p>
        </p:txBody>
      </p:sp>
      <p:sp>
        <p:nvSpPr>
          <p:cNvPr id="11" name="矢印: 五方向 10">
            <a:extLst>
              <a:ext uri="{FF2B5EF4-FFF2-40B4-BE49-F238E27FC236}">
                <a16:creationId xmlns:a16="http://schemas.microsoft.com/office/drawing/2014/main" id="{A1E8F863-5EFA-7679-5305-08ADA9CE1AD8}"/>
              </a:ext>
            </a:extLst>
          </p:cNvPr>
          <p:cNvSpPr/>
          <p:nvPr/>
        </p:nvSpPr>
        <p:spPr>
          <a:xfrm>
            <a:off x="931898" y="1915758"/>
            <a:ext cx="1143086" cy="25120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latin typeface="Meiryo UI" panose="020B0604030504040204" pitchFamily="50" charset="-128"/>
                <a:ea typeface="Meiryo UI" panose="020B0604030504040204" pitchFamily="50" charset="-128"/>
              </a:rPr>
              <a:t>表１</a:t>
            </a:r>
          </a:p>
        </p:txBody>
      </p:sp>
      <p:sp>
        <p:nvSpPr>
          <p:cNvPr id="12" name="矢印: 五方向 11">
            <a:extLst>
              <a:ext uri="{FF2B5EF4-FFF2-40B4-BE49-F238E27FC236}">
                <a16:creationId xmlns:a16="http://schemas.microsoft.com/office/drawing/2014/main" id="{5923353D-8AF4-6CE6-336C-6AFCC7AE851B}"/>
              </a:ext>
            </a:extLst>
          </p:cNvPr>
          <p:cNvSpPr/>
          <p:nvPr/>
        </p:nvSpPr>
        <p:spPr>
          <a:xfrm>
            <a:off x="931898" y="4512384"/>
            <a:ext cx="1143086" cy="25120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latin typeface="Meiryo UI" panose="020B0604030504040204" pitchFamily="50" charset="-128"/>
                <a:ea typeface="Meiryo UI" panose="020B0604030504040204" pitchFamily="50" charset="-128"/>
              </a:rPr>
              <a:t>項目２</a:t>
            </a:r>
          </a:p>
        </p:txBody>
      </p:sp>
      <p:sp>
        <p:nvSpPr>
          <p:cNvPr id="13" name="矢印: 五方向 12">
            <a:extLst>
              <a:ext uri="{FF2B5EF4-FFF2-40B4-BE49-F238E27FC236}">
                <a16:creationId xmlns:a16="http://schemas.microsoft.com/office/drawing/2014/main" id="{005AF1FF-4712-90B0-2541-9C9C590DFD33}"/>
              </a:ext>
            </a:extLst>
          </p:cNvPr>
          <p:cNvSpPr/>
          <p:nvPr/>
        </p:nvSpPr>
        <p:spPr>
          <a:xfrm>
            <a:off x="931898" y="4849879"/>
            <a:ext cx="1143086" cy="25120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latin typeface="Meiryo UI" panose="020B0604030504040204" pitchFamily="50" charset="-128"/>
                <a:ea typeface="Meiryo UI" panose="020B0604030504040204" pitchFamily="50" charset="-128"/>
              </a:rPr>
              <a:t>表２</a:t>
            </a:r>
          </a:p>
        </p:txBody>
      </p:sp>
      <p:sp>
        <p:nvSpPr>
          <p:cNvPr id="14" name="矢印: 五方向 13">
            <a:extLst>
              <a:ext uri="{FF2B5EF4-FFF2-40B4-BE49-F238E27FC236}">
                <a16:creationId xmlns:a16="http://schemas.microsoft.com/office/drawing/2014/main" id="{0931FB10-C771-271F-C734-C918B2B66256}"/>
              </a:ext>
            </a:extLst>
          </p:cNvPr>
          <p:cNvSpPr/>
          <p:nvPr/>
        </p:nvSpPr>
        <p:spPr>
          <a:xfrm>
            <a:off x="931898" y="7106137"/>
            <a:ext cx="1143086" cy="25120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latin typeface="Meiryo UI" panose="020B0604030504040204" pitchFamily="50" charset="-128"/>
                <a:ea typeface="Meiryo UI" panose="020B0604030504040204" pitchFamily="50" charset="-128"/>
              </a:rPr>
              <a:t>問合せ</a:t>
            </a:r>
          </a:p>
        </p:txBody>
      </p:sp>
      <p:sp>
        <p:nvSpPr>
          <p:cNvPr id="15" name="テキスト ボックス 14">
            <a:extLst>
              <a:ext uri="{FF2B5EF4-FFF2-40B4-BE49-F238E27FC236}">
                <a16:creationId xmlns:a16="http://schemas.microsoft.com/office/drawing/2014/main" id="{B74C3551-43D2-5E75-5307-C31867177EDD}"/>
              </a:ext>
            </a:extLst>
          </p:cNvPr>
          <p:cNvSpPr txBox="1"/>
          <p:nvPr/>
        </p:nvSpPr>
        <p:spPr>
          <a:xfrm>
            <a:off x="2254924" y="6805009"/>
            <a:ext cx="8246822" cy="253916"/>
          </a:xfrm>
          <a:prstGeom prst="rect">
            <a:avLst/>
          </a:prstGeom>
          <a:noFill/>
        </p:spPr>
        <p:txBody>
          <a:bodyPr wrap="square" rtlCol="0">
            <a:spAutoFit/>
          </a:bodyPr>
          <a:lstStyle/>
          <a:p>
            <a:pPr defTabSz="914400">
              <a:defRPr/>
            </a:pPr>
            <a:r>
              <a:rPr kumimoji="1" lang="ja-JP" altLang="en-US" sz="1050">
                <a:solidFill>
                  <a:prstClr val="black"/>
                </a:solidFill>
                <a:latin typeface="Meiryo UI" panose="020B0604030504040204" pitchFamily="50" charset="-128"/>
                <a:ea typeface="Meiryo UI" panose="020B0604030504040204" pitchFamily="50" charset="-128"/>
              </a:rPr>
              <a:t>（</a:t>
            </a:r>
            <a:r>
              <a:rPr kumimoji="1" lang="en-US" altLang="ja-JP" sz="1050">
                <a:solidFill>
                  <a:prstClr val="black"/>
                </a:solidFill>
                <a:latin typeface="Meiryo UI" panose="020B0604030504040204" pitchFamily="50" charset="-128"/>
                <a:ea typeface="Meiryo UI" panose="020B0604030504040204" pitchFamily="50" charset="-128"/>
              </a:rPr>
              <a:t>※5</a:t>
            </a:r>
            <a:r>
              <a:rPr kumimoji="1" lang="ja-JP" altLang="en-US" sz="1050">
                <a:solidFill>
                  <a:prstClr val="black"/>
                </a:solidFill>
                <a:latin typeface="Meiryo UI" panose="020B0604030504040204" pitchFamily="50" charset="-128"/>
                <a:ea typeface="Meiryo UI" panose="020B0604030504040204" pitchFamily="50" charset="-128"/>
              </a:rPr>
              <a:t>）発送終了となる案内状とは別の案内状となりますので、引続き送付されます。</a:t>
            </a:r>
            <a:endParaRPr kumimoji="1" lang="en-US" altLang="ja-JP" sz="105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3919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a:extLst>
              <a:ext uri="{FF2B5EF4-FFF2-40B4-BE49-F238E27FC236}">
                <a16:creationId xmlns:a16="http://schemas.microsoft.com/office/drawing/2014/main" id="{E2D92A44-A56C-423B-8577-957203DA2494}"/>
              </a:ext>
            </a:extLst>
          </p:cNvPr>
          <p:cNvSpPr>
            <a:spLocks noChangeArrowheads="1"/>
          </p:cNvSpPr>
          <p:nvPr>
            <p:custDataLst>
              <p:tags r:id="rId1"/>
            </p:custDataLst>
          </p:nvPr>
        </p:nvSpPr>
        <p:spPr bwMode="black">
          <a:xfrm>
            <a:off x="6605792" y="7375646"/>
            <a:ext cx="358814" cy="152671"/>
          </a:xfrm>
          <a:prstGeom prst="rect">
            <a:avLst/>
          </a:prstGeom>
          <a:noFill/>
          <a:ln w="9525" algn="ctr">
            <a:noFill/>
            <a:miter lim="800000"/>
            <a:headEnd/>
            <a:tailEnd/>
          </a:ln>
          <a:effectLst/>
        </p:spPr>
        <p:txBody>
          <a:bodyPr wrap="square" lIns="0" tIns="0" rIns="0" bIns="0" anchor="ctr">
            <a:spAutoFit/>
          </a:bodyPr>
          <a:lstStyle/>
          <a:p>
            <a:pPr marL="0" marR="0" lvl="0" indent="0" algn="ctr" defTabSz="673228" rtl="0" eaLnBrk="1" fontAlgn="auto" latinLnBrk="0" hangingPunct="1">
              <a:lnSpc>
                <a:spcPct val="100000"/>
              </a:lnSpc>
              <a:spcBef>
                <a:spcPts val="0"/>
              </a:spcBef>
              <a:spcAft>
                <a:spcPts val="0"/>
              </a:spcAft>
              <a:buClrTx/>
              <a:buSzTx/>
              <a:buFontTx/>
              <a:buNone/>
              <a:tabLst/>
              <a:defRPr/>
            </a:pPr>
            <a:fld id="{4ABDCABE-3F10-B64C-92F1-862014417034}" type="slidenum">
              <a:rPr kumimoji="0" lang="en-US" sz="992"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rPr>
              <a:pPr marL="0" marR="0" lvl="0" indent="0" algn="ctr" defTabSz="673228" rtl="0" eaLnBrk="1" fontAlgn="auto" latinLnBrk="0" hangingPunct="1">
                <a:lnSpc>
                  <a:spcPct val="100000"/>
                </a:lnSpc>
                <a:spcBef>
                  <a:spcPts val="0"/>
                </a:spcBef>
                <a:spcAft>
                  <a:spcPts val="0"/>
                </a:spcAft>
                <a:buClrTx/>
                <a:buSzTx/>
                <a:buFontTx/>
                <a:buNone/>
                <a:tabLst/>
                <a:defRPr/>
              </a:pPr>
              <a:t>2</a:t>
            </a:fld>
            <a:endParaRPr kumimoji="0" lang="en-US" sz="992"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Arial" panose="020B0604020202020204" pitchFamily="34" charset="0"/>
            </a:endParaRPr>
          </a:p>
        </p:txBody>
      </p:sp>
      <p:sp>
        <p:nvSpPr>
          <p:cNvPr id="3" name="正方形/長方形 2">
            <a:extLst>
              <a:ext uri="{FF2B5EF4-FFF2-40B4-BE49-F238E27FC236}">
                <a16:creationId xmlns:a16="http://schemas.microsoft.com/office/drawing/2014/main" id="{3486994B-86A8-D1E9-305D-5918C160A538}"/>
              </a:ext>
            </a:extLst>
          </p:cNvPr>
          <p:cNvSpPr/>
          <p:nvPr/>
        </p:nvSpPr>
        <p:spPr>
          <a:xfrm>
            <a:off x="-1" y="-3527"/>
            <a:ext cx="13439775" cy="387398"/>
          </a:xfrm>
          <a:prstGeom prst="rect">
            <a:avLst/>
          </a:prstGeom>
          <a:gradFill flip="none" rotWithShape="1">
            <a:gsLst>
              <a:gs pos="0">
                <a:srgbClr val="EEECE1">
                  <a:lumMod val="10000"/>
                </a:srgbClr>
              </a:gs>
              <a:gs pos="43000">
                <a:srgbClr val="EEECE1">
                  <a:lumMod val="50000"/>
                </a:srgbClr>
              </a:gs>
              <a:gs pos="87000">
                <a:srgbClr val="EEECE1">
                  <a:lumMod val="90000"/>
                </a:srgbClr>
              </a:gs>
              <a:gs pos="100000">
                <a:srgbClr val="EEECE1"/>
              </a:gs>
              <a:gs pos="63000">
                <a:srgbClr val="EEECE1">
                  <a:lumMod val="75000"/>
                </a:srgbClr>
              </a:gs>
            </a:gsLst>
            <a:lin ang="0" scaled="1"/>
            <a:tileRect/>
          </a:gradFill>
          <a:ln w="12700" cap="flat" cmpd="sng" algn="ctr">
            <a:noFill/>
            <a:prstDash val="solid"/>
            <a:miter lim="800000"/>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ja-JP" altLang="en-US" sz="20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（別添１</a:t>
            </a:r>
            <a:r>
              <a:rPr lang="ja-JP" altLang="en-US"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）ＪＡバンク</a:t>
            </a:r>
            <a:r>
              <a:rPr lang="en-US" altLang="ja-JP"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HP</a:t>
            </a:r>
            <a:r>
              <a:rPr lang="ja-JP" altLang="en-US" sz="20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による顧客周知　</a:t>
            </a:r>
            <a:endParaRPr kumimoji="0" lang="ja-JP" altLang="en-US" sz="20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a:extLst>
              <a:ext uri="{FF2B5EF4-FFF2-40B4-BE49-F238E27FC236}">
                <a16:creationId xmlns:a16="http://schemas.microsoft.com/office/drawing/2014/main" id="{8DEBBA7E-B4AE-3FFE-550F-E610BA8E7ADA}"/>
              </a:ext>
            </a:extLst>
          </p:cNvPr>
          <p:cNvSpPr/>
          <p:nvPr/>
        </p:nvSpPr>
        <p:spPr>
          <a:xfrm>
            <a:off x="102910" y="494986"/>
            <a:ext cx="13240345" cy="6581283"/>
          </a:xfrm>
          <a:prstGeom prst="rect">
            <a:avLst/>
          </a:prstGeom>
        </p:spPr>
        <p:txBody>
          <a:bodyPr wrap="square" lIns="91440" tIns="45720" rIns="91440" bIns="45720" anchor="t">
            <a:noAutofit/>
          </a:bodyPr>
          <a:lstStyle/>
          <a:p>
            <a:endParaRPr lang="en-US" altLang="ja-JP" sz="1600" b="1">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a:extLst>
              <a:ext uri="{FF2B5EF4-FFF2-40B4-BE49-F238E27FC236}">
                <a16:creationId xmlns:a16="http://schemas.microsoft.com/office/drawing/2014/main" id="{07CC44CD-0E09-8259-34C3-15D2BD4B3804}"/>
              </a:ext>
            </a:extLst>
          </p:cNvPr>
          <p:cNvSpPr/>
          <p:nvPr/>
        </p:nvSpPr>
        <p:spPr>
          <a:xfrm>
            <a:off x="1326382" y="434111"/>
            <a:ext cx="12010484" cy="338555"/>
          </a:xfrm>
          <a:prstGeom prst="rect">
            <a:avLst/>
          </a:prstGeom>
          <a:solidFill>
            <a:schemeClr val="bg1"/>
          </a:solidFill>
          <a:ln w="9525" cap="flat" cmpd="sng" algn="ctr">
            <a:solidFill>
              <a:srgbClr val="E7E6E6">
                <a:lumMod val="10000"/>
              </a:srgbClr>
            </a:solidFill>
            <a:prstDash val="solid"/>
            <a:miter lim="800000"/>
          </a:ln>
          <a:effectLst/>
        </p:spPr>
        <p:txBody>
          <a:bodyPr lIns="54337" tIns="27168" rIns="27168" bIns="27168" rtlCol="0" anchor="ctr"/>
          <a:lstStyle/>
          <a:p>
            <a:pPr marL="36928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Ø"/>
              <a:tabLst/>
              <a:defRPr/>
            </a:pP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ＪＡバンク</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HP</a:t>
            </a:r>
            <a:r>
              <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による顧客周知は、廃止対象</a:t>
            </a:r>
            <a:r>
              <a:rPr kumimoji="1"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DM</a:t>
            </a:r>
            <a:r>
              <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とその代替手段を周知する内容とし、</a:t>
            </a:r>
            <a:r>
              <a:rPr kumimoji="1" lang="en-US" altLang="ja-JP"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14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月１日に掲載予定。以下掲載内容。</a:t>
            </a:r>
            <a:endParaRPr kumimoji="1"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a:extLst>
              <a:ext uri="{FF2B5EF4-FFF2-40B4-BE49-F238E27FC236}">
                <a16:creationId xmlns:a16="http://schemas.microsoft.com/office/drawing/2014/main" id="{92B6CDFE-7768-D4DF-E3A1-72DD0B8EB807}"/>
              </a:ext>
            </a:extLst>
          </p:cNvPr>
          <p:cNvSpPr/>
          <p:nvPr/>
        </p:nvSpPr>
        <p:spPr>
          <a:xfrm>
            <a:off x="117727" y="444746"/>
            <a:ext cx="1143086" cy="338555"/>
          </a:xfrm>
          <a:prstGeom prst="rect">
            <a:avLst/>
          </a:prstGeom>
          <a:solidFill>
            <a:srgbClr val="E7E6E6">
              <a:lumMod val="25000"/>
            </a:srgbClr>
          </a:solidFill>
          <a:ln w="9525"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内容</a:t>
            </a:r>
            <a:endParaRPr kumimoji="1" lang="en-US" altLang="ja-JP" sz="1400" b="1" i="0" u="none" strike="noStrike" kern="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4CE99386-AA98-AD25-00B0-B4357FDFD5C6}"/>
              </a:ext>
            </a:extLst>
          </p:cNvPr>
          <p:cNvSpPr txBox="1"/>
          <p:nvPr/>
        </p:nvSpPr>
        <p:spPr>
          <a:xfrm>
            <a:off x="2238868" y="1082996"/>
            <a:ext cx="8098994" cy="2308324"/>
          </a:xfrm>
          <a:prstGeom prst="rect">
            <a:avLst/>
          </a:prstGeom>
          <a:noFill/>
          <a:ln>
            <a:solidFill>
              <a:schemeClr val="tx1"/>
            </a:solidFill>
          </a:ln>
        </p:spPr>
        <p:txBody>
          <a:bodyPr wrap="square" rtlCol="0">
            <a:spAutoFit/>
          </a:bodyPr>
          <a:lstStyle/>
          <a:p>
            <a:pPr defTabSz="914400">
              <a:defRPr/>
            </a:pPr>
            <a:r>
              <a:rPr kumimoji="1" lang="ja-JP" altLang="en-US" sz="1200" b="1" dirty="0">
                <a:solidFill>
                  <a:prstClr val="black"/>
                </a:solidFill>
                <a:latin typeface="Meiryo UI" panose="020B0604030504040204" pitchFamily="50" charset="-128"/>
                <a:ea typeface="Meiryo UI" panose="020B0604030504040204" pitchFamily="50" charset="-128"/>
              </a:rPr>
              <a:t>本件に関するお問い合わせ</a:t>
            </a:r>
            <a:endParaRPr kumimoji="1" lang="en-US" altLang="ja-JP" sz="1200" b="1" dirty="0">
              <a:solidFill>
                <a:prstClr val="black"/>
              </a:solidFill>
              <a:latin typeface="Meiryo UI" panose="020B0604030504040204" pitchFamily="50" charset="-128"/>
              <a:ea typeface="Meiryo UI" panose="020B0604030504040204" pitchFamily="50" charset="-128"/>
            </a:endParaRPr>
          </a:p>
          <a:p>
            <a:pPr defTabSz="914400">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914400">
              <a:defRPr/>
            </a:pPr>
            <a:r>
              <a:rPr kumimoji="1" lang="ja-JP" altLang="en-US" sz="1200" dirty="0">
                <a:solidFill>
                  <a:prstClr val="black"/>
                </a:solidFill>
                <a:latin typeface="Meiryo UI" panose="020B0604030504040204" pitchFamily="50" charset="-128"/>
                <a:ea typeface="Meiryo UI" panose="020B0604030504040204" pitchFamily="50" charset="-128"/>
              </a:rPr>
              <a:t>①　ご案内状の一部発送終了にかかるお問い合わせ</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914400">
              <a:defRPr/>
            </a:pPr>
            <a:r>
              <a:rPr kumimoji="1" lang="ja-JP" altLang="en-US" sz="1200" dirty="0">
                <a:solidFill>
                  <a:prstClr val="black"/>
                </a:solidFill>
                <a:latin typeface="Meiryo UI" panose="020B0604030504040204" pitchFamily="50" charset="-128"/>
                <a:ea typeface="Meiryo UI" panose="020B0604030504040204" pitchFamily="50" charset="-128"/>
              </a:rPr>
              <a:t>　</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914400">
              <a:defRPr/>
            </a:pPr>
            <a:r>
              <a:rPr kumimoji="1" lang="ja-JP" altLang="en-US" sz="1200" dirty="0">
                <a:solidFill>
                  <a:prstClr val="black"/>
                </a:solidFill>
                <a:latin typeface="Meiryo UI" panose="020B0604030504040204" pitchFamily="50" charset="-128"/>
                <a:ea typeface="Meiryo UI" panose="020B0604030504040204" pitchFamily="50" charset="-128"/>
              </a:rPr>
              <a:t>　お取引店にご確認をお願いいたします。</a:t>
            </a: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914400">
              <a:defRPr/>
            </a:pPr>
            <a:endParaRPr kumimoji="1" lang="en-US" altLang="ja-JP" sz="1200" dirty="0">
              <a:solidFill>
                <a:prstClr val="black"/>
              </a:solidFill>
              <a:latin typeface="Meiryo UI" panose="020B0604030504040204" pitchFamily="50" charset="-128"/>
              <a:ea typeface="Meiryo UI" panose="020B0604030504040204" pitchFamily="50" charset="-128"/>
            </a:endParaRPr>
          </a:p>
          <a:p>
            <a:pPr defTabSz="914400">
              <a:defRPr/>
            </a:pPr>
            <a:r>
              <a:rPr kumimoji="1" lang="ja-JP" altLang="en-US" sz="1200" dirty="0">
                <a:solidFill>
                  <a:prstClr val="black"/>
                </a:solidFill>
                <a:latin typeface="Meiryo UI" panose="020B0604030504040204" pitchFamily="50" charset="-128"/>
                <a:ea typeface="Meiryo UI" panose="020B0604030504040204" pitchFamily="50" charset="-128"/>
              </a:rPr>
              <a:t>②　ＪＡ</a:t>
            </a:r>
            <a:r>
              <a:rPr kumimoji="1" lang="ja-JP" altLang="en-US" sz="1200" dirty="0">
                <a:latin typeface="Meiryo UI" panose="020B0604030504040204" pitchFamily="50" charset="-128"/>
                <a:ea typeface="Meiryo UI" panose="020B0604030504040204" pitchFamily="50" charset="-128"/>
              </a:rPr>
              <a:t>バンクアプリおよびＪＡネットバンクの登録・操作方法について</a:t>
            </a:r>
            <a:endParaRPr kumimoji="1" lang="en-US" altLang="ja-JP" sz="1200" dirty="0">
              <a:latin typeface="Meiryo UI" panose="020B0604030504040204" pitchFamily="50" charset="-128"/>
              <a:ea typeface="Meiryo UI" panose="020B0604030504040204" pitchFamily="50" charset="-128"/>
            </a:endParaRPr>
          </a:p>
          <a:p>
            <a:pPr defTabSz="914400">
              <a:defRPr/>
            </a:pPr>
            <a:endParaRPr kumimoji="1" lang="en-US" altLang="ja-JP" sz="1200" dirty="0">
              <a:latin typeface="Meiryo UI" panose="020B0604030504040204" pitchFamily="50" charset="-128"/>
              <a:ea typeface="Meiryo UI" panose="020B0604030504040204" pitchFamily="50" charset="-128"/>
            </a:endParaRPr>
          </a:p>
          <a:p>
            <a:pPr defTabSz="914400">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ＪＡネットバンクヘルプデスク</a:t>
            </a:r>
            <a:r>
              <a:rPr kumimoji="1" lang="en-US" altLang="ja-JP" sz="1200" dirty="0">
                <a:latin typeface="Meiryo UI" panose="020B0604030504040204" pitchFamily="50" charset="-128"/>
                <a:ea typeface="Meiryo UI" panose="020B0604030504040204" pitchFamily="50" charset="-128"/>
              </a:rPr>
              <a:t>】</a:t>
            </a:r>
          </a:p>
          <a:p>
            <a:pPr defTabSz="914400">
              <a:defRPr/>
            </a:pPr>
            <a:r>
              <a:rPr kumimoji="1" lang="ja-JP" altLang="en-US" sz="1200" dirty="0">
                <a:latin typeface="Meiryo UI" panose="020B0604030504040204" pitchFamily="50" charset="-128"/>
                <a:ea typeface="Meiryo UI" panose="020B0604030504040204" pitchFamily="50" charset="-128"/>
              </a:rPr>
              <a:t>　フリーダイヤル　</a:t>
            </a:r>
            <a:r>
              <a:rPr kumimoji="1" lang="en-US" altLang="ja-JP" sz="1200" dirty="0">
                <a:latin typeface="Meiryo UI" panose="020B0604030504040204" pitchFamily="50" charset="-128"/>
                <a:ea typeface="Meiryo UI" panose="020B0604030504040204" pitchFamily="50" charset="-128"/>
              </a:rPr>
              <a:t>0120-058-098</a:t>
            </a:r>
          </a:p>
          <a:p>
            <a:pPr defTabSz="914400">
              <a:defRPr/>
            </a:pPr>
            <a:r>
              <a:rPr kumimoji="1" lang="ja-JP" altLang="en-US" sz="1200" dirty="0">
                <a:latin typeface="Meiryo UI" panose="020B0604030504040204" pitchFamily="50" charset="-128"/>
                <a:ea typeface="Meiryo UI" panose="020B0604030504040204" pitchFamily="50" charset="-128"/>
              </a:rPr>
              <a:t>　お問い合わせ時間：平日　</a:t>
            </a:r>
            <a:r>
              <a:rPr kumimoji="1" lang="en-US" altLang="ja-JP" sz="1200" dirty="0">
                <a:latin typeface="Meiryo UI" panose="020B0604030504040204" pitchFamily="50" charset="-128"/>
                <a:ea typeface="Meiryo UI" panose="020B0604030504040204" pitchFamily="50" charset="-128"/>
              </a:rPr>
              <a:t>9:00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21:00</a:t>
            </a:r>
          </a:p>
          <a:p>
            <a:pPr defTabSz="914400">
              <a:defRPr/>
            </a:pPr>
            <a:r>
              <a:rPr kumimoji="1" lang="ja-JP" altLang="en-US" sz="1200" dirty="0">
                <a:latin typeface="Meiryo UI" panose="020B0604030504040204" pitchFamily="50" charset="-128"/>
                <a:ea typeface="Meiryo UI" panose="020B0604030504040204" pitchFamily="50" charset="-128"/>
              </a:rPr>
              <a:t>　　　　　　　　　　　　　 土日祝日　</a:t>
            </a:r>
            <a:r>
              <a:rPr kumimoji="1" lang="en-US" altLang="ja-JP" sz="1200" dirty="0">
                <a:latin typeface="Meiryo UI" panose="020B0604030504040204" pitchFamily="50" charset="-128"/>
                <a:ea typeface="Meiryo UI" panose="020B0604030504040204" pitchFamily="50" charset="-128"/>
              </a:rPr>
              <a:t>9:00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17:00</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月</a:t>
            </a:r>
            <a:r>
              <a:rPr kumimoji="1" lang="en-US" altLang="ja-JP" sz="1200" dirty="0">
                <a:latin typeface="Meiryo UI" panose="020B0604030504040204" pitchFamily="50" charset="-128"/>
                <a:ea typeface="Meiryo UI" panose="020B0604030504040204" pitchFamily="50" charset="-128"/>
              </a:rPr>
              <a:t>1</a:t>
            </a:r>
            <a:r>
              <a:rPr kumimoji="1" lang="ja-JP" altLang="en-US" sz="1200" dirty="0">
                <a:latin typeface="Meiryo UI" panose="020B0604030504040204" pitchFamily="50" charset="-128"/>
                <a:ea typeface="Meiryo UI" panose="020B0604030504040204" pitchFamily="50" charset="-128"/>
              </a:rPr>
              <a:t>日を除く）</a:t>
            </a:r>
          </a:p>
        </p:txBody>
      </p:sp>
      <p:sp>
        <p:nvSpPr>
          <p:cNvPr id="14" name="矢印: 五方向 13">
            <a:extLst>
              <a:ext uri="{FF2B5EF4-FFF2-40B4-BE49-F238E27FC236}">
                <a16:creationId xmlns:a16="http://schemas.microsoft.com/office/drawing/2014/main" id="{0931FB10-C771-271F-C734-C918B2B66256}"/>
              </a:ext>
            </a:extLst>
          </p:cNvPr>
          <p:cNvSpPr/>
          <p:nvPr/>
        </p:nvSpPr>
        <p:spPr>
          <a:xfrm>
            <a:off x="931898" y="1097213"/>
            <a:ext cx="1143086" cy="25120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a:latin typeface="Meiryo UI" panose="020B0604030504040204" pitchFamily="50" charset="-128"/>
                <a:ea typeface="Meiryo UI" panose="020B0604030504040204" pitchFamily="50" charset="-128"/>
              </a:rPr>
              <a:t>問合せ</a:t>
            </a:r>
          </a:p>
        </p:txBody>
      </p:sp>
    </p:spTree>
    <p:extLst>
      <p:ext uri="{BB962C8B-B14F-4D97-AF65-F5344CB8AC3E}">
        <p14:creationId xmlns:p14="http://schemas.microsoft.com/office/powerpoint/2010/main" val="41681141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APENAME" val="Slide Number"/>
</p:tagLst>
</file>

<file path=ppt/tags/tag2.xml><?xml version="1.0" encoding="utf-8"?>
<p:tagLst xmlns:a="http://schemas.openxmlformats.org/drawingml/2006/main" xmlns:r="http://schemas.openxmlformats.org/officeDocument/2006/relationships" xmlns:p="http://schemas.openxmlformats.org/presentationml/2006/main">
  <p:tag name="SHAPENAME" val="Slide Number"/>
</p:tagLst>
</file>

<file path=ppt/theme/theme1.xml><?xml version="1.0" encoding="utf-8"?>
<a:theme xmlns:a="http://schemas.openxmlformats.org/drawingml/2006/main" name="Office テーマ">
  <a:themeElements>
    <a:clrScheme name="ユーザー定義 1CS">
      <a:dk1>
        <a:sysClr val="windowText" lastClr="000000"/>
      </a:dk1>
      <a:lt1>
        <a:sysClr val="window" lastClr="FFFFFF"/>
      </a:lt1>
      <a:dk2>
        <a:srgbClr val="1F497D"/>
      </a:dk2>
      <a:lt2>
        <a:srgbClr val="EEECE1"/>
      </a:lt2>
      <a:accent1>
        <a:srgbClr val="1E648C"/>
      </a:accent1>
      <a:accent2>
        <a:srgbClr val="468CC8"/>
      </a:accent2>
      <a:accent3>
        <a:srgbClr val="82B4C8"/>
      </a:accent3>
      <a:accent4>
        <a:srgbClr val="B4B4B4"/>
      </a:accent4>
      <a:accent5>
        <a:srgbClr val="50965A"/>
      </a:accent5>
      <a:accent6>
        <a:srgbClr val="E6D250"/>
      </a:accent6>
      <a:hlink>
        <a:srgbClr val="816600"/>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C8BF4AD4D164241B97DFC6454895EDA" ma:contentTypeVersion="12" ma:contentTypeDescription="新しいドキュメントを作成します。" ma:contentTypeScope="" ma:versionID="f2b425c304de760cd35462d9c7516caf">
  <xsd:schema xmlns:xsd="http://www.w3.org/2001/XMLSchema" xmlns:xs="http://www.w3.org/2001/XMLSchema" xmlns:p="http://schemas.microsoft.com/office/2006/metadata/properties" xmlns:ns2="78837927-30dc-4038-b194-8087e8aaafa6" xmlns:ns3="605baa0d-d6b9-4633-96b9-d4bfa0985b49" targetNamespace="http://schemas.microsoft.com/office/2006/metadata/properties" ma:root="true" ma:fieldsID="be24b4d6630645474f43ba017f80df55" ns2:_="" ns3:_="">
    <xsd:import namespace="78837927-30dc-4038-b194-8087e8aaafa6"/>
    <xsd:import namespace="605baa0d-d6b9-4633-96b9-d4bfa0985b4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837927-30dc-4038-b194-8087e8aaaf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e18663d4-8676-473e-add5-8d75320f6f39"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description="" ma:hidden="true" ma:indexed="true" ma:internalName="MediaServiceObjectDetectorVersions" ma:readOnly="true">
      <xsd:simpleType>
        <xsd:restriction base="dms:Text"/>
      </xsd:simpleType>
    </xsd:element>
    <xsd:element name="MediaServiceDateTaken" ma:index="19" nillable="true" ma:displayName="MediaServiceDateTaken" ma:descriptio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05baa0d-d6b9-4633-96b9-d4bfa0985b49"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TaxCatchAll" ma:index="14" nillable="true" ma:displayName="Taxonomy Catch All Column" ma:hidden="true" ma:list="{57c55826-d0e2-411d-92df-4b8e3406b51f}" ma:internalName="TaxCatchAll" ma:showField="CatchAllData" ma:web="605baa0d-d6b9-4633-96b9-d4bfa0985b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05baa0d-d6b9-4633-96b9-d4bfa0985b49" xsi:nil="true"/>
    <lcf76f155ced4ddcb4097134ff3c332f xmlns="78837927-30dc-4038-b194-8087e8aaafa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C4011DF-9FB9-46CF-B627-5B3CF743010E}">
  <ds:schemaRefs>
    <ds:schemaRef ds:uri="http://schemas.microsoft.com/sharepoint/v3/contenttype/forms"/>
  </ds:schemaRefs>
</ds:datastoreItem>
</file>

<file path=customXml/itemProps2.xml><?xml version="1.0" encoding="utf-8"?>
<ds:datastoreItem xmlns:ds="http://schemas.openxmlformats.org/officeDocument/2006/customXml" ds:itemID="{AE0857B4-7475-43FC-A1ED-7AF67FD0D590}">
  <ds:schemaRefs>
    <ds:schemaRef ds:uri="http://schemas.microsoft.com/office/2006/metadata/contentType"/>
    <ds:schemaRef ds:uri="http://schemas.microsoft.com/office/2006/metadata/properties/metaAttributes"/>
    <ds:schemaRef ds:uri="http://www.w3.org/2000/xmlns/"/>
    <ds:schemaRef ds:uri="http://www.w3.org/2001/XMLSchema"/>
    <ds:schemaRef ds:uri="78837927-30dc-4038-b194-8087e8aaafa6"/>
    <ds:schemaRef ds:uri="605baa0d-d6b9-4633-96b9-d4bfa0985b49"/>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BD54A2-A0C1-4178-A116-1EFD36B3F790}">
  <ds:schemaRefs>
    <ds:schemaRef ds:uri="http://purl.org/dc/terms/"/>
    <ds:schemaRef ds:uri="http://schemas.openxmlformats.org/package/2006/metadata/core-properties"/>
    <ds:schemaRef ds:uri="http://purl.org/dc/dcmitype/"/>
    <ds:schemaRef ds:uri="http://schemas.microsoft.com/office/infopath/2007/PartnerControls"/>
    <ds:schemaRef ds:uri="78837927-30dc-4038-b194-8087e8aaafa6"/>
    <ds:schemaRef ds:uri="http://purl.org/dc/elements/1.1/"/>
    <ds:schemaRef ds:uri="http://schemas.microsoft.com/office/2006/metadata/properties"/>
    <ds:schemaRef ds:uri="http://schemas.microsoft.com/office/2006/documentManagement/types"/>
    <ds:schemaRef ds:uri="605baa0d-d6b9-4633-96b9-d4bfa0985b4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728</TotalTime>
  <Words>704</Words>
  <Application>
  </Application>
  <PresentationFormat>ユーザー設定</PresentationFormat>
  <Paragraphs>76</Paragraphs>
  <Slides>2</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游ゴシック</vt:lpstr>
      <vt:lpstr>游ゴシック Light</vt:lpstr>
      <vt:lpstr>Arial</vt:lpstr>
      <vt:lpstr>Calibri</vt:lpstr>
      <vt:lpstr>Calibri Light</vt:lpstr>
      <vt:lpstr>Wingdings</vt:lpstr>
      <vt:lpstr>Office テーマ</vt:lpstr>
      <vt:lpstr>PowerPoint プレゼンテーション</vt:lpstr>
      <vt:lpstr>PowerPoint プレゼンテーション</vt:lpstr>
    </vt:vector>
  </TitlesOfParts>
  <Company>農林中央金庫</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太田</dc:creator>
  <cp:lastModifiedBy>松島 祐</cp:lastModifiedBy>
  <cp:revision>7</cp:revision>
  <cp:lastPrinted>2022-12-15T08:51:50Z</cp:lastPrinted>
  <dcterms:created xsi:type="dcterms:W3CDTF">2021-02-16T06:56:08Z</dcterms:created>
  <dcterms:modified xsi:type="dcterms:W3CDTF">2023-10-12T06:33:27Z</dcterms:modified>
</cp:coreProperties>
</file>